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57" r:id="rId4"/>
    <p:sldId id="265" r:id="rId5"/>
    <p:sldId id="264" r:id="rId6"/>
    <p:sldId id="259" r:id="rId7"/>
    <p:sldId id="260" r:id="rId8"/>
    <p:sldId id="261" r:id="rId9"/>
    <p:sldId id="267" r:id="rId10"/>
    <p:sldId id="266" r:id="rId11"/>
    <p:sldId id="262" r:id="rId12"/>
    <p:sldId id="269" r:id="rId13"/>
    <p:sldId id="268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4465B7-D88F-3B02-1A0C-1FD66D750E1B}" v="19" dt="2025-06-02T06:18:09.673"/>
    <p1510:client id="{73D28C27-AA5D-E114-E835-EB72162BF043}" v="2" dt="2025-06-02T06:23:13.678"/>
    <p1510:client id="{FA00F85B-9437-505D-9476-5AAA870874C7}" v="30" dt="2025-05-31T11:58:18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rav Bansal" userId="S::info@ohanvi.com::589cc05d-894e-48ee-8e00-ce213c560f5d" providerId="AD" clId="Web-{5EE96B28-15F2-CF22-F70B-AEC00CF13572}"/>
    <pc:docChg chg="modSld">
      <pc:chgData name="Gourav Bansal" userId="S::info@ohanvi.com::589cc05d-894e-48ee-8e00-ce213c560f5d" providerId="AD" clId="Web-{5EE96B28-15F2-CF22-F70B-AEC00CF13572}" dt="2025-05-31T12:04:01.006" v="23"/>
      <pc:docMkLst>
        <pc:docMk/>
      </pc:docMkLst>
      <pc:sldChg chg="addSp delSp modSp">
        <pc:chgData name="Gourav Bansal" userId="S::info@ohanvi.com::589cc05d-894e-48ee-8e00-ce213c560f5d" providerId="AD" clId="Web-{5EE96B28-15F2-CF22-F70B-AEC00CF13572}" dt="2025-05-31T12:00:49.250" v="0"/>
        <pc:sldMkLst>
          <pc:docMk/>
          <pc:sldMk cId="3674520380" sldId="257"/>
        </pc:sldMkLst>
        <pc:spChg chg="mod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2" creationId="{428B6DB8-D576-85F4-D6F1-B1E3A72844F6}"/>
          </ac:spMkLst>
        </pc:spChg>
        <pc:spChg chg="mod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3" creationId="{F5A0D0C2-EC91-E549-5CBB-3B02781D5804}"/>
          </ac:spMkLst>
        </pc:spChg>
        <pc:spChg chg="del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9" creationId="{0D7B6173-1D58-48E2-83CF-37350F315F75}"/>
          </ac:spMkLst>
        </pc:spChg>
        <pc:spChg chg="del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11" creationId="{02EBFA83-D4DB-4CA0-B229-9E44634D7FE9}"/>
          </ac:spMkLst>
        </pc:spChg>
        <pc:spChg chg="del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15" creationId="{21BDEC81-16A7-4451-B893-C15000083B77}"/>
          </ac:spMkLst>
        </pc:spChg>
        <pc:spChg chg="del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17" creationId="{26A515A1-4D80-430E-BE0A-71A290516A82}"/>
          </ac:spMkLst>
        </pc:spChg>
        <pc:spChg chg="add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22" creationId="{0288C6B4-AFC3-407F-A595-EFFD38D4CCAF}"/>
          </ac:spMkLst>
        </pc:spChg>
        <pc:spChg chg="add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24" creationId="{CF236821-17FE-429B-8D2C-08E13A64EA40}"/>
          </ac:spMkLst>
        </pc:spChg>
        <pc:spChg chg="add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28" creationId="{98E79BE4-34FE-485A-98A5-92CE8F7C4743}"/>
          </ac:spMkLst>
        </pc:spChg>
        <pc:spChg chg="add">
          <ac:chgData name="Gourav Bansal" userId="S::info@ohanvi.com::589cc05d-894e-48ee-8e00-ce213c560f5d" providerId="AD" clId="Web-{5EE96B28-15F2-CF22-F70B-AEC00CF13572}" dt="2025-05-31T12:00:49.250" v="0"/>
          <ac:spMkLst>
            <pc:docMk/>
            <pc:sldMk cId="3674520380" sldId="257"/>
            <ac:spMk id="30" creationId="{7A5F0580-5EE9-419F-96EE-B6529EF6E7D0}"/>
          </ac:spMkLst>
        </pc:spChg>
      </pc:sldChg>
      <pc:sldChg chg="addSp modSp mod setBg">
        <pc:chgData name="Gourav Bansal" userId="S::info@ohanvi.com::589cc05d-894e-48ee-8e00-ce213c560f5d" providerId="AD" clId="Web-{5EE96B28-15F2-CF22-F70B-AEC00CF13572}" dt="2025-05-31T12:01:44.330" v="3"/>
        <pc:sldMkLst>
          <pc:docMk/>
          <pc:sldMk cId="3931412606" sldId="259"/>
        </pc:sldMkLst>
        <pc:spChg chg="mod">
          <ac:chgData name="Gourav Bansal" userId="S::info@ohanvi.com::589cc05d-894e-48ee-8e00-ce213c560f5d" providerId="AD" clId="Web-{5EE96B28-15F2-CF22-F70B-AEC00CF13572}" dt="2025-05-31T12:01:44.330" v="3"/>
          <ac:spMkLst>
            <pc:docMk/>
            <pc:sldMk cId="3931412606" sldId="259"/>
            <ac:spMk id="2" creationId="{63B69522-6AA4-474C-8C63-903982AFD5B3}"/>
          </ac:spMkLst>
        </pc:spChg>
        <pc:spChg chg="add">
          <ac:chgData name="Gourav Bansal" userId="S::info@ohanvi.com::589cc05d-894e-48ee-8e00-ce213c560f5d" providerId="AD" clId="Web-{5EE96B28-15F2-CF22-F70B-AEC00CF13572}" dt="2025-05-31T12:01:44.330" v="3"/>
          <ac:spMkLst>
            <pc:docMk/>
            <pc:sldMk cId="3931412606" sldId="259"/>
            <ac:spMk id="9" creationId="{BA79A7CF-01AF-4178-9369-94E0C90EB046}"/>
          </ac:spMkLst>
        </pc:spChg>
        <pc:spChg chg="add">
          <ac:chgData name="Gourav Bansal" userId="S::info@ohanvi.com::589cc05d-894e-48ee-8e00-ce213c560f5d" providerId="AD" clId="Web-{5EE96B28-15F2-CF22-F70B-AEC00CF13572}" dt="2025-05-31T12:01:44.330" v="3"/>
          <ac:spMkLst>
            <pc:docMk/>
            <pc:sldMk cId="3931412606" sldId="259"/>
            <ac:spMk id="11" creationId="{99413ED5-9ED4-4772-BCE4-2BCAE6B12E35}"/>
          </ac:spMkLst>
        </pc:spChg>
        <pc:spChg chg="add">
          <ac:chgData name="Gourav Bansal" userId="S::info@ohanvi.com::589cc05d-894e-48ee-8e00-ce213c560f5d" providerId="AD" clId="Web-{5EE96B28-15F2-CF22-F70B-AEC00CF13572}" dt="2025-05-31T12:01:44.330" v="3"/>
          <ac:spMkLst>
            <pc:docMk/>
            <pc:sldMk cId="3931412606" sldId="259"/>
            <ac:spMk id="13" creationId="{04357C93-F0CB-4A1C-8F77-4E9063789819}"/>
          </ac:spMkLst>
        </pc:spChg>
        <pc:spChg chg="add">
          <ac:chgData name="Gourav Bansal" userId="S::info@ohanvi.com::589cc05d-894e-48ee-8e00-ce213c560f5d" providerId="AD" clId="Web-{5EE96B28-15F2-CF22-F70B-AEC00CF13572}" dt="2025-05-31T12:01:44.330" v="3"/>
          <ac:spMkLst>
            <pc:docMk/>
            <pc:sldMk cId="3931412606" sldId="259"/>
            <ac:spMk id="15" creationId="{90F533E9-6690-41A8-A372-4C6C622D028D}"/>
          </ac:spMkLst>
        </pc:spChg>
        <pc:picChg chg="mod">
          <ac:chgData name="Gourav Bansal" userId="S::info@ohanvi.com::589cc05d-894e-48ee-8e00-ce213c560f5d" providerId="AD" clId="Web-{5EE96B28-15F2-CF22-F70B-AEC00CF13572}" dt="2025-05-31T12:01:44.330" v="3"/>
          <ac:picMkLst>
            <pc:docMk/>
            <pc:sldMk cId="3931412606" sldId="259"/>
            <ac:picMk id="4" creationId="{51F1226B-2FDA-F842-E7FF-A95D08A37360}"/>
          </ac:picMkLst>
        </pc:picChg>
      </pc:sldChg>
      <pc:sldChg chg="addSp modSp mod setBg">
        <pc:chgData name="Gourav Bansal" userId="S::info@ohanvi.com::589cc05d-894e-48ee-8e00-ce213c560f5d" providerId="AD" clId="Web-{5EE96B28-15F2-CF22-F70B-AEC00CF13572}" dt="2025-05-31T12:01:56.159" v="4"/>
        <pc:sldMkLst>
          <pc:docMk/>
          <pc:sldMk cId="1548676035" sldId="260"/>
        </pc:sldMkLst>
        <pc:spChg chg="mod ord">
          <ac:chgData name="Gourav Bansal" userId="S::info@ohanvi.com::589cc05d-894e-48ee-8e00-ce213c560f5d" providerId="AD" clId="Web-{5EE96B28-15F2-CF22-F70B-AEC00CF13572}" dt="2025-05-31T12:01:56.159" v="4"/>
          <ac:spMkLst>
            <pc:docMk/>
            <pc:sldMk cId="1548676035" sldId="260"/>
            <ac:spMk id="2" creationId="{ABDFB324-035E-3217-71DE-3DCD7B6752AD}"/>
          </ac:spMkLst>
        </pc:spChg>
        <pc:spChg chg="add">
          <ac:chgData name="Gourav Bansal" userId="S::info@ohanvi.com::589cc05d-894e-48ee-8e00-ce213c560f5d" providerId="AD" clId="Web-{5EE96B28-15F2-CF22-F70B-AEC00CF13572}" dt="2025-05-31T12:01:56.159" v="4"/>
          <ac:spMkLst>
            <pc:docMk/>
            <pc:sldMk cId="1548676035" sldId="260"/>
            <ac:spMk id="9" creationId="{37C89E4B-3C9F-44B9-8B86-D9E3D112D8EC}"/>
          </ac:spMkLst>
        </pc:spChg>
        <pc:picChg chg="mod">
          <ac:chgData name="Gourav Bansal" userId="S::info@ohanvi.com::589cc05d-894e-48ee-8e00-ce213c560f5d" providerId="AD" clId="Web-{5EE96B28-15F2-CF22-F70B-AEC00CF13572}" dt="2025-05-31T12:01:56.159" v="4"/>
          <ac:picMkLst>
            <pc:docMk/>
            <pc:sldMk cId="1548676035" sldId="260"/>
            <ac:picMk id="4" creationId="{7E3E097A-30C4-B6AF-5E5B-70913D8047F0}"/>
          </ac:picMkLst>
        </pc:picChg>
        <pc:cxnChg chg="add">
          <ac:chgData name="Gourav Bansal" userId="S::info@ohanvi.com::589cc05d-894e-48ee-8e00-ce213c560f5d" providerId="AD" clId="Web-{5EE96B28-15F2-CF22-F70B-AEC00CF13572}" dt="2025-05-31T12:01:56.159" v="4"/>
          <ac:cxnSpMkLst>
            <pc:docMk/>
            <pc:sldMk cId="1548676035" sldId="260"/>
            <ac:cxnSpMk id="11" creationId="{AA2EAA10-076F-46BD-8F0F-B9A2FB77A85C}"/>
          </ac:cxnSpMkLst>
        </pc:cxnChg>
        <pc:cxnChg chg="add">
          <ac:chgData name="Gourav Bansal" userId="S::info@ohanvi.com::589cc05d-894e-48ee-8e00-ce213c560f5d" providerId="AD" clId="Web-{5EE96B28-15F2-CF22-F70B-AEC00CF13572}" dt="2025-05-31T12:01:56.159" v="4"/>
          <ac:cxnSpMkLst>
            <pc:docMk/>
            <pc:sldMk cId="1548676035" sldId="260"/>
            <ac:cxnSpMk id="13" creationId="{D891E407-403B-4764-86C9-33A56D3BCAA3}"/>
          </ac:cxnSpMkLst>
        </pc:cxnChg>
      </pc:sldChg>
      <pc:sldChg chg="addSp modSp mod setBg">
        <pc:chgData name="Gourav Bansal" userId="S::info@ohanvi.com::589cc05d-894e-48ee-8e00-ce213c560f5d" providerId="AD" clId="Web-{5EE96B28-15F2-CF22-F70B-AEC00CF13572}" dt="2025-05-31T12:02:09.925" v="5"/>
        <pc:sldMkLst>
          <pc:docMk/>
          <pc:sldMk cId="4082758181" sldId="261"/>
        </pc:sldMkLst>
        <pc:spChg chg="mod">
          <ac:chgData name="Gourav Bansal" userId="S::info@ohanvi.com::589cc05d-894e-48ee-8e00-ce213c560f5d" providerId="AD" clId="Web-{5EE96B28-15F2-CF22-F70B-AEC00CF13572}" dt="2025-05-31T12:02:09.925" v="5"/>
          <ac:spMkLst>
            <pc:docMk/>
            <pc:sldMk cId="4082758181" sldId="261"/>
            <ac:spMk id="2" creationId="{C8E15B62-1920-692B-66AC-D3310634A980}"/>
          </ac:spMkLst>
        </pc:spChg>
        <pc:spChg chg="add">
          <ac:chgData name="Gourav Bansal" userId="S::info@ohanvi.com::589cc05d-894e-48ee-8e00-ce213c560f5d" providerId="AD" clId="Web-{5EE96B28-15F2-CF22-F70B-AEC00CF13572}" dt="2025-05-31T12:02:09.925" v="5"/>
          <ac:spMkLst>
            <pc:docMk/>
            <pc:sldMk cId="4082758181" sldId="261"/>
            <ac:spMk id="9" creationId="{BCED4D40-4B67-4331-AC48-79B82B4A47D8}"/>
          </ac:spMkLst>
        </pc:spChg>
        <pc:spChg chg="add">
          <ac:chgData name="Gourav Bansal" userId="S::info@ohanvi.com::589cc05d-894e-48ee-8e00-ce213c560f5d" providerId="AD" clId="Web-{5EE96B28-15F2-CF22-F70B-AEC00CF13572}" dt="2025-05-31T12:02:09.925" v="5"/>
          <ac:spMkLst>
            <pc:docMk/>
            <pc:sldMk cId="4082758181" sldId="261"/>
            <ac:spMk id="11" creationId="{670CEDEF-4F34-412E-84EE-329C1E936AF5}"/>
          </ac:spMkLst>
        </pc:spChg>
        <pc:picChg chg="mod">
          <ac:chgData name="Gourav Bansal" userId="S::info@ohanvi.com::589cc05d-894e-48ee-8e00-ce213c560f5d" providerId="AD" clId="Web-{5EE96B28-15F2-CF22-F70B-AEC00CF13572}" dt="2025-05-31T12:02:09.925" v="5"/>
          <ac:picMkLst>
            <pc:docMk/>
            <pc:sldMk cId="4082758181" sldId="261"/>
            <ac:picMk id="4" creationId="{334DCE9B-DAC2-C6C9-1991-E0556BFA4641}"/>
          </ac:picMkLst>
        </pc:picChg>
      </pc:sldChg>
      <pc:sldChg chg="addSp modSp mod setBg">
        <pc:chgData name="Gourav Bansal" userId="S::info@ohanvi.com::589cc05d-894e-48ee-8e00-ce213c560f5d" providerId="AD" clId="Web-{5EE96B28-15F2-CF22-F70B-AEC00CF13572}" dt="2025-05-31T12:03:48.865" v="22"/>
        <pc:sldMkLst>
          <pc:docMk/>
          <pc:sldMk cId="1226634241" sldId="262"/>
        </pc:sldMkLst>
        <pc:spChg chg="mod">
          <ac:chgData name="Gourav Bansal" userId="S::info@ohanvi.com::589cc05d-894e-48ee-8e00-ce213c560f5d" providerId="AD" clId="Web-{5EE96B28-15F2-CF22-F70B-AEC00CF13572}" dt="2025-05-31T12:03:48.865" v="22"/>
          <ac:spMkLst>
            <pc:docMk/>
            <pc:sldMk cId="1226634241" sldId="262"/>
            <ac:spMk id="2" creationId="{BE576E8A-4F8F-898E-9116-BA6E83133E3D}"/>
          </ac:spMkLst>
        </pc:spChg>
        <pc:spChg chg="add">
          <ac:chgData name="Gourav Bansal" userId="S::info@ohanvi.com::589cc05d-894e-48ee-8e00-ce213c560f5d" providerId="AD" clId="Web-{5EE96B28-15F2-CF22-F70B-AEC00CF13572}" dt="2025-05-31T12:03:48.865" v="22"/>
          <ac:spMkLst>
            <pc:docMk/>
            <pc:sldMk cId="1226634241" sldId="262"/>
            <ac:spMk id="9" creationId="{BCED4D40-4B67-4331-AC48-79B82B4A47D8}"/>
          </ac:spMkLst>
        </pc:spChg>
        <pc:spChg chg="add">
          <ac:chgData name="Gourav Bansal" userId="S::info@ohanvi.com::589cc05d-894e-48ee-8e00-ce213c560f5d" providerId="AD" clId="Web-{5EE96B28-15F2-CF22-F70B-AEC00CF13572}" dt="2025-05-31T12:03:48.865" v="22"/>
          <ac:spMkLst>
            <pc:docMk/>
            <pc:sldMk cId="1226634241" sldId="262"/>
            <ac:spMk id="11" creationId="{670CEDEF-4F34-412E-84EE-329C1E936AF5}"/>
          </ac:spMkLst>
        </pc:spChg>
        <pc:picChg chg="mod">
          <ac:chgData name="Gourav Bansal" userId="S::info@ohanvi.com::589cc05d-894e-48ee-8e00-ce213c560f5d" providerId="AD" clId="Web-{5EE96B28-15F2-CF22-F70B-AEC00CF13572}" dt="2025-05-31T12:03:48.865" v="22"/>
          <ac:picMkLst>
            <pc:docMk/>
            <pc:sldMk cId="1226634241" sldId="262"/>
            <ac:picMk id="4" creationId="{BC102028-594D-45CA-5302-7A04906C7B95}"/>
          </ac:picMkLst>
        </pc:picChg>
      </pc:sldChg>
      <pc:sldChg chg="addSp modSp mod setBg">
        <pc:chgData name="Gourav Bansal" userId="S::info@ohanvi.com::589cc05d-894e-48ee-8e00-ce213c560f5d" providerId="AD" clId="Web-{5EE96B28-15F2-CF22-F70B-AEC00CF13572}" dt="2025-05-31T12:01:34.048" v="2"/>
        <pc:sldMkLst>
          <pc:docMk/>
          <pc:sldMk cId="242589478" sldId="264"/>
        </pc:sldMkLst>
        <pc:spChg chg="mod">
          <ac:chgData name="Gourav Bansal" userId="S::info@ohanvi.com::589cc05d-894e-48ee-8e00-ce213c560f5d" providerId="AD" clId="Web-{5EE96B28-15F2-CF22-F70B-AEC00CF13572}" dt="2025-05-31T12:01:34.048" v="2"/>
          <ac:spMkLst>
            <pc:docMk/>
            <pc:sldMk cId="242589478" sldId="264"/>
            <ac:spMk id="2" creationId="{27FF2D70-A087-CF9D-67B8-C41D384891BB}"/>
          </ac:spMkLst>
        </pc:spChg>
        <pc:spChg chg="add">
          <ac:chgData name="Gourav Bansal" userId="S::info@ohanvi.com::589cc05d-894e-48ee-8e00-ce213c560f5d" providerId="AD" clId="Web-{5EE96B28-15F2-CF22-F70B-AEC00CF13572}" dt="2025-05-31T12:01:34.048" v="2"/>
          <ac:spMkLst>
            <pc:docMk/>
            <pc:sldMk cId="242589478" sldId="264"/>
            <ac:spMk id="9" creationId="{47942995-B07F-4636-9A06-C6A104B260A8}"/>
          </ac:spMkLst>
        </pc:spChg>
        <pc:spChg chg="add">
          <ac:chgData name="Gourav Bansal" userId="S::info@ohanvi.com::589cc05d-894e-48ee-8e00-ce213c560f5d" providerId="AD" clId="Web-{5EE96B28-15F2-CF22-F70B-AEC00CF13572}" dt="2025-05-31T12:01:34.048" v="2"/>
          <ac:spMkLst>
            <pc:docMk/>
            <pc:sldMk cId="242589478" sldId="264"/>
            <ac:spMk id="16" creationId="{B81933D1-5615-42C7-9C0B-4EB7105CCE2D}"/>
          </ac:spMkLst>
        </pc:spChg>
        <pc:spChg chg="add">
          <ac:chgData name="Gourav Bansal" userId="S::info@ohanvi.com::589cc05d-894e-48ee-8e00-ce213c560f5d" providerId="AD" clId="Web-{5EE96B28-15F2-CF22-F70B-AEC00CF13572}" dt="2025-05-31T12:01:34.048" v="2"/>
          <ac:spMkLst>
            <pc:docMk/>
            <pc:sldMk cId="242589478" sldId="264"/>
            <ac:spMk id="18" creationId="{19C9EAEA-39D0-4B0E-A0EB-51E7B26740B1}"/>
          </ac:spMkLst>
        </pc:spChg>
        <pc:grpChg chg="add">
          <ac:chgData name="Gourav Bansal" userId="S::info@ohanvi.com::589cc05d-894e-48ee-8e00-ce213c560f5d" providerId="AD" clId="Web-{5EE96B28-15F2-CF22-F70B-AEC00CF13572}" dt="2025-05-31T12:01:34.048" v="2"/>
          <ac:grpSpMkLst>
            <pc:docMk/>
            <pc:sldMk cId="242589478" sldId="264"/>
            <ac:grpSpMk id="11" creationId="{032D8612-31EB-44CF-A1D0-14FD4C705424}"/>
          </ac:grpSpMkLst>
        </pc:grpChg>
        <pc:picChg chg="mod">
          <ac:chgData name="Gourav Bansal" userId="S::info@ohanvi.com::589cc05d-894e-48ee-8e00-ce213c560f5d" providerId="AD" clId="Web-{5EE96B28-15F2-CF22-F70B-AEC00CF13572}" dt="2025-05-31T12:01:34.048" v="2"/>
          <ac:picMkLst>
            <pc:docMk/>
            <pc:sldMk cId="242589478" sldId="264"/>
            <ac:picMk id="4" creationId="{BCCD5AAF-6B5A-D769-37DF-57C65EC832DF}"/>
          </ac:picMkLst>
        </pc:picChg>
      </pc:sldChg>
      <pc:sldChg chg="addSp modSp mod setBg">
        <pc:chgData name="Gourav Bansal" userId="S::info@ohanvi.com::589cc05d-894e-48ee-8e00-ce213c560f5d" providerId="AD" clId="Web-{5EE96B28-15F2-CF22-F70B-AEC00CF13572}" dt="2025-05-31T12:01:24.001" v="1"/>
        <pc:sldMkLst>
          <pc:docMk/>
          <pc:sldMk cId="2533525221" sldId="265"/>
        </pc:sldMkLst>
        <pc:spChg chg="mod">
          <ac:chgData name="Gourav Bansal" userId="S::info@ohanvi.com::589cc05d-894e-48ee-8e00-ce213c560f5d" providerId="AD" clId="Web-{5EE96B28-15F2-CF22-F70B-AEC00CF13572}" dt="2025-05-31T12:01:24.001" v="1"/>
          <ac:spMkLst>
            <pc:docMk/>
            <pc:sldMk cId="2533525221" sldId="265"/>
            <ac:spMk id="2" creationId="{03A301A1-7C6F-00B0-CBC4-63146033E15D}"/>
          </ac:spMkLst>
        </pc:spChg>
        <pc:picChg chg="mod ord">
          <ac:chgData name="Gourav Bansal" userId="S::info@ohanvi.com::589cc05d-894e-48ee-8e00-ce213c560f5d" providerId="AD" clId="Web-{5EE96B28-15F2-CF22-F70B-AEC00CF13572}" dt="2025-05-31T12:01:24.001" v="1"/>
          <ac:picMkLst>
            <pc:docMk/>
            <pc:sldMk cId="2533525221" sldId="265"/>
            <ac:picMk id="4" creationId="{97B44950-F316-90C5-EC6D-BBB6E67BAC6B}"/>
          </ac:picMkLst>
        </pc:picChg>
        <pc:picChg chg="mod">
          <ac:chgData name="Gourav Bansal" userId="S::info@ohanvi.com::589cc05d-894e-48ee-8e00-ce213c560f5d" providerId="AD" clId="Web-{5EE96B28-15F2-CF22-F70B-AEC00CF13572}" dt="2025-05-31T12:01:24.001" v="1"/>
          <ac:picMkLst>
            <pc:docMk/>
            <pc:sldMk cId="2533525221" sldId="265"/>
            <ac:picMk id="5" creationId="{E3C7F957-B298-6FE0-4362-E220D9E6A097}"/>
          </ac:picMkLst>
        </pc:picChg>
        <pc:cxnChg chg="add">
          <ac:chgData name="Gourav Bansal" userId="S::info@ohanvi.com::589cc05d-894e-48ee-8e00-ce213c560f5d" providerId="AD" clId="Web-{5EE96B28-15F2-CF22-F70B-AEC00CF13572}" dt="2025-05-31T12:01:24.001" v="1"/>
          <ac:cxnSpMkLst>
            <pc:docMk/>
            <pc:sldMk cId="2533525221" sldId="265"/>
            <ac:cxnSpMk id="8" creationId="{192712F8-36FA-35DF-0CE8-4098D93322A3}"/>
          </ac:cxnSpMkLst>
        </pc:cxnChg>
        <pc:cxnChg chg="add">
          <ac:chgData name="Gourav Bansal" userId="S::info@ohanvi.com::589cc05d-894e-48ee-8e00-ce213c560f5d" providerId="AD" clId="Web-{5EE96B28-15F2-CF22-F70B-AEC00CF13572}" dt="2025-05-31T12:01:24.001" v="1"/>
          <ac:cxnSpMkLst>
            <pc:docMk/>
            <pc:sldMk cId="2533525221" sldId="265"/>
            <ac:cxnSpMk id="11" creationId="{AF9469B9-6468-5B6A-E832-8D4590388432}"/>
          </ac:cxnSpMkLst>
        </pc:cxnChg>
      </pc:sldChg>
      <pc:sldChg chg="addSp delSp modSp mod setBg">
        <pc:chgData name="Gourav Bansal" userId="S::info@ohanvi.com::589cc05d-894e-48ee-8e00-ce213c560f5d" providerId="AD" clId="Web-{5EE96B28-15F2-CF22-F70B-AEC00CF13572}" dt="2025-05-31T12:03:37.974" v="21"/>
        <pc:sldMkLst>
          <pc:docMk/>
          <pc:sldMk cId="1935135002" sldId="266"/>
        </pc:sldMkLst>
        <pc:spChg chg="mod">
          <ac:chgData name="Gourav Bansal" userId="S::info@ohanvi.com::589cc05d-894e-48ee-8e00-ce213c560f5d" providerId="AD" clId="Web-{5EE96B28-15F2-CF22-F70B-AEC00CF13572}" dt="2025-05-31T12:03:37.974" v="21"/>
          <ac:spMkLst>
            <pc:docMk/>
            <pc:sldMk cId="1935135002" sldId="266"/>
            <ac:spMk id="2" creationId="{FBD928CD-2572-AFD2-E9BD-D4FEBB30B1DC}"/>
          </ac:spMkLst>
        </pc:spChg>
        <pc:spChg chg="mod">
          <ac:chgData name="Gourav Bansal" userId="S::info@ohanvi.com::589cc05d-894e-48ee-8e00-ce213c560f5d" providerId="AD" clId="Web-{5EE96B28-15F2-CF22-F70B-AEC00CF13572}" dt="2025-05-31T12:03:37.974" v="21"/>
          <ac:spMkLst>
            <pc:docMk/>
            <pc:sldMk cId="1935135002" sldId="266"/>
            <ac:spMk id="5" creationId="{BAB5652B-3E81-123F-4002-23F62B3622E3}"/>
          </ac:spMkLst>
        </pc:spChg>
        <pc:spChg chg="add del">
          <ac:chgData name="Gourav Bansal" userId="S::info@ohanvi.com::589cc05d-894e-48ee-8e00-ce213c560f5d" providerId="AD" clId="Web-{5EE96B28-15F2-CF22-F70B-AEC00CF13572}" dt="2025-05-31T12:03:05.379" v="8"/>
          <ac:spMkLst>
            <pc:docMk/>
            <pc:sldMk cId="1935135002" sldId="266"/>
            <ac:spMk id="10" creationId="{0288C6B4-AFC3-407F-A595-EFFD38D4CCAF}"/>
          </ac:spMkLst>
        </pc:spChg>
        <pc:spChg chg="add del">
          <ac:chgData name="Gourav Bansal" userId="S::info@ohanvi.com::589cc05d-894e-48ee-8e00-ce213c560f5d" providerId="AD" clId="Web-{5EE96B28-15F2-CF22-F70B-AEC00CF13572}" dt="2025-05-31T12:03:05.379" v="8"/>
          <ac:spMkLst>
            <pc:docMk/>
            <pc:sldMk cId="1935135002" sldId="266"/>
            <ac:spMk id="12" creationId="{CF236821-17FE-429B-8D2C-08E13A64EA40}"/>
          </ac:spMkLst>
        </pc:spChg>
        <pc:spChg chg="add del">
          <ac:chgData name="Gourav Bansal" userId="S::info@ohanvi.com::589cc05d-894e-48ee-8e00-ce213c560f5d" providerId="AD" clId="Web-{5EE96B28-15F2-CF22-F70B-AEC00CF13572}" dt="2025-05-31T12:03:05.379" v="8"/>
          <ac:spMkLst>
            <pc:docMk/>
            <pc:sldMk cId="1935135002" sldId="266"/>
            <ac:spMk id="14" creationId="{C0BDBCD2-E081-43AB-9119-C55465E59757}"/>
          </ac:spMkLst>
        </pc:spChg>
        <pc:spChg chg="add del">
          <ac:chgData name="Gourav Bansal" userId="S::info@ohanvi.com::589cc05d-894e-48ee-8e00-ce213c560f5d" providerId="AD" clId="Web-{5EE96B28-15F2-CF22-F70B-AEC00CF13572}" dt="2025-05-31T12:03:05.379" v="8"/>
          <ac:spMkLst>
            <pc:docMk/>
            <pc:sldMk cId="1935135002" sldId="266"/>
            <ac:spMk id="16" creationId="{98E79BE4-34FE-485A-98A5-92CE8F7C4743}"/>
          </ac:spMkLst>
        </pc:spChg>
        <pc:spChg chg="add del">
          <ac:chgData name="Gourav Bansal" userId="S::info@ohanvi.com::589cc05d-894e-48ee-8e00-ce213c560f5d" providerId="AD" clId="Web-{5EE96B28-15F2-CF22-F70B-AEC00CF13572}" dt="2025-05-31T12:03:05.379" v="8"/>
          <ac:spMkLst>
            <pc:docMk/>
            <pc:sldMk cId="1935135002" sldId="266"/>
            <ac:spMk id="18" creationId="{7A5F0580-5EE9-419F-96EE-B6529EF6E7D0}"/>
          </ac:spMkLst>
        </pc:spChg>
        <pc:spChg chg="add del">
          <ac:chgData name="Gourav Bansal" userId="S::info@ohanvi.com::589cc05d-894e-48ee-8e00-ce213c560f5d" providerId="AD" clId="Web-{5EE96B28-15F2-CF22-F70B-AEC00CF13572}" dt="2025-05-31T12:03:09.692" v="10"/>
          <ac:spMkLst>
            <pc:docMk/>
            <pc:sldMk cId="1935135002" sldId="266"/>
            <ac:spMk id="20" creationId="{2C9A9DA9-7DC8-488B-A882-123947B0F3D9}"/>
          </ac:spMkLst>
        </pc:spChg>
        <pc:spChg chg="add del">
          <ac:chgData name="Gourav Bansal" userId="S::info@ohanvi.com::589cc05d-894e-48ee-8e00-ce213c560f5d" providerId="AD" clId="Web-{5EE96B28-15F2-CF22-F70B-AEC00CF13572}" dt="2025-05-31T12:03:09.692" v="10"/>
          <ac:spMkLst>
            <pc:docMk/>
            <pc:sldMk cId="1935135002" sldId="266"/>
            <ac:spMk id="21" creationId="{57F6BDD4-E066-4008-8011-6CC31AEB4556}"/>
          </ac:spMkLst>
        </pc:spChg>
        <pc:spChg chg="add del">
          <ac:chgData name="Gourav Bansal" userId="S::info@ohanvi.com::589cc05d-894e-48ee-8e00-ce213c560f5d" providerId="AD" clId="Web-{5EE96B28-15F2-CF22-F70B-AEC00CF13572}" dt="2025-05-31T12:03:09.692" v="10"/>
          <ac:spMkLst>
            <pc:docMk/>
            <pc:sldMk cId="1935135002" sldId="266"/>
            <ac:spMk id="22" creationId="{2711A8FB-68FC-45FC-B01E-38F809E2D439}"/>
          </ac:spMkLst>
        </pc:spChg>
        <pc:spChg chg="add del">
          <ac:chgData name="Gourav Bansal" userId="S::info@ohanvi.com::589cc05d-894e-48ee-8e00-ce213c560f5d" providerId="AD" clId="Web-{5EE96B28-15F2-CF22-F70B-AEC00CF13572}" dt="2025-05-31T12:03:09.692" v="10"/>
          <ac:spMkLst>
            <pc:docMk/>
            <pc:sldMk cId="1935135002" sldId="266"/>
            <ac:spMk id="23" creationId="{2A865FE3-5FC9-4049-87CF-30019C46C0F5}"/>
          </ac:spMkLst>
        </pc:spChg>
        <pc:spChg chg="add del">
          <ac:chgData name="Gourav Bansal" userId="S::info@ohanvi.com::589cc05d-894e-48ee-8e00-ce213c560f5d" providerId="AD" clId="Web-{5EE96B28-15F2-CF22-F70B-AEC00CF13572}" dt="2025-05-31T12:03:17.567" v="12"/>
          <ac:spMkLst>
            <pc:docMk/>
            <pc:sldMk cId="1935135002" sldId="266"/>
            <ac:spMk id="25" creationId="{743AA782-23D1-4521-8CAD-47662984AA08}"/>
          </ac:spMkLst>
        </pc:spChg>
        <pc:spChg chg="add del">
          <ac:chgData name="Gourav Bansal" userId="S::info@ohanvi.com::589cc05d-894e-48ee-8e00-ce213c560f5d" providerId="AD" clId="Web-{5EE96B28-15F2-CF22-F70B-AEC00CF13572}" dt="2025-05-31T12:03:17.567" v="12"/>
          <ac:spMkLst>
            <pc:docMk/>
            <pc:sldMk cId="1935135002" sldId="266"/>
            <ac:spMk id="26" creationId="{71877DBC-BB60-40F0-AC93-2ACDBAAE60CE}"/>
          </ac:spMkLst>
        </pc:spChg>
        <pc:spChg chg="add del">
          <ac:chgData name="Gourav Bansal" userId="S::info@ohanvi.com::589cc05d-894e-48ee-8e00-ce213c560f5d" providerId="AD" clId="Web-{5EE96B28-15F2-CF22-F70B-AEC00CF13572}" dt="2025-05-31T12:03:21.974" v="14"/>
          <ac:spMkLst>
            <pc:docMk/>
            <pc:sldMk cId="1935135002" sldId="266"/>
            <ac:spMk id="28" creationId="{687AFE0E-B37D-4531-AFE8-231C8348EAF1}"/>
          </ac:spMkLst>
        </pc:spChg>
        <pc:spChg chg="add del">
          <ac:chgData name="Gourav Bansal" userId="S::info@ohanvi.com::589cc05d-894e-48ee-8e00-ce213c560f5d" providerId="AD" clId="Web-{5EE96B28-15F2-CF22-F70B-AEC00CF13572}" dt="2025-05-31T12:03:24.552" v="16"/>
          <ac:spMkLst>
            <pc:docMk/>
            <pc:sldMk cId="1935135002" sldId="266"/>
            <ac:spMk id="30" creationId="{DBC6133C-0615-4CE4-9132-37E609A9BDFA}"/>
          </ac:spMkLst>
        </pc:spChg>
        <pc:spChg chg="add del">
          <ac:chgData name="Gourav Bansal" userId="S::info@ohanvi.com::589cc05d-894e-48ee-8e00-ce213c560f5d" providerId="AD" clId="Web-{5EE96B28-15F2-CF22-F70B-AEC00CF13572}" dt="2025-05-31T12:03:24.552" v="16"/>
          <ac:spMkLst>
            <pc:docMk/>
            <pc:sldMk cId="1935135002" sldId="266"/>
            <ac:spMk id="31" creationId="{169CC832-2974-4E8D-90ED-3E2941BA7336}"/>
          </ac:spMkLst>
        </pc:spChg>
        <pc:spChg chg="add del">
          <ac:chgData name="Gourav Bansal" userId="S::info@ohanvi.com::589cc05d-894e-48ee-8e00-ce213c560f5d" providerId="AD" clId="Web-{5EE96B28-15F2-CF22-F70B-AEC00CF13572}" dt="2025-05-31T12:03:24.552" v="16"/>
          <ac:spMkLst>
            <pc:docMk/>
            <pc:sldMk cId="1935135002" sldId="266"/>
            <ac:spMk id="32" creationId="{55222F96-971A-4F90-B841-6BAB416C7AC1}"/>
          </ac:spMkLst>
        </pc:spChg>
        <pc:spChg chg="add del">
          <ac:chgData name="Gourav Bansal" userId="S::info@ohanvi.com::589cc05d-894e-48ee-8e00-ce213c560f5d" providerId="AD" clId="Web-{5EE96B28-15F2-CF22-F70B-AEC00CF13572}" dt="2025-05-31T12:03:24.552" v="16"/>
          <ac:spMkLst>
            <pc:docMk/>
            <pc:sldMk cId="1935135002" sldId="266"/>
            <ac:spMk id="33" creationId="{08980754-6F4B-43C9-B9BE-127B6BED6586}"/>
          </ac:spMkLst>
        </pc:spChg>
        <pc:spChg chg="add del">
          <ac:chgData name="Gourav Bansal" userId="S::info@ohanvi.com::589cc05d-894e-48ee-8e00-ce213c560f5d" providerId="AD" clId="Web-{5EE96B28-15F2-CF22-F70B-AEC00CF13572}" dt="2025-05-31T12:03:24.552" v="16"/>
          <ac:spMkLst>
            <pc:docMk/>
            <pc:sldMk cId="1935135002" sldId="266"/>
            <ac:spMk id="34" creationId="{2C1BBA94-3F40-40AA-8BB9-E69E25E537C1}"/>
          </ac:spMkLst>
        </pc:spChg>
        <pc:spChg chg="add del">
          <ac:chgData name="Gourav Bansal" userId="S::info@ohanvi.com::589cc05d-894e-48ee-8e00-ce213c560f5d" providerId="AD" clId="Web-{5EE96B28-15F2-CF22-F70B-AEC00CF13572}" dt="2025-05-31T12:03:30.630" v="18"/>
          <ac:spMkLst>
            <pc:docMk/>
            <pc:sldMk cId="1935135002" sldId="266"/>
            <ac:spMk id="36" creationId="{117AB3D3-3C9C-4DED-809A-78734805B895}"/>
          </ac:spMkLst>
        </pc:spChg>
        <pc:spChg chg="add del">
          <ac:chgData name="Gourav Bansal" userId="S::info@ohanvi.com::589cc05d-894e-48ee-8e00-ce213c560f5d" providerId="AD" clId="Web-{5EE96B28-15F2-CF22-F70B-AEC00CF13572}" dt="2025-05-31T12:03:30.630" v="18"/>
          <ac:spMkLst>
            <pc:docMk/>
            <pc:sldMk cId="1935135002" sldId="266"/>
            <ac:spMk id="37" creationId="{3A9A4357-BD1D-4622-A4FE-766E6AB8DE84}"/>
          </ac:spMkLst>
        </pc:spChg>
        <pc:spChg chg="add del">
          <ac:chgData name="Gourav Bansal" userId="S::info@ohanvi.com::589cc05d-894e-48ee-8e00-ce213c560f5d" providerId="AD" clId="Web-{5EE96B28-15F2-CF22-F70B-AEC00CF13572}" dt="2025-05-31T12:03:30.630" v="18"/>
          <ac:spMkLst>
            <pc:docMk/>
            <pc:sldMk cId="1935135002" sldId="266"/>
            <ac:spMk id="38" creationId="{E659831F-0D9A-4C63-9EBB-8435B85A440F}"/>
          </ac:spMkLst>
        </pc:spChg>
        <pc:spChg chg="add del">
          <ac:chgData name="Gourav Bansal" userId="S::info@ohanvi.com::589cc05d-894e-48ee-8e00-ce213c560f5d" providerId="AD" clId="Web-{5EE96B28-15F2-CF22-F70B-AEC00CF13572}" dt="2025-05-31T12:03:30.630" v="18"/>
          <ac:spMkLst>
            <pc:docMk/>
            <pc:sldMk cId="1935135002" sldId="266"/>
            <ac:spMk id="39" creationId="{E6995CE5-F890-4ABA-82A2-26507CE8D2A3}"/>
          </ac:spMkLst>
        </pc:spChg>
        <pc:spChg chg="add del">
          <ac:chgData name="Gourav Bansal" userId="S::info@ohanvi.com::589cc05d-894e-48ee-8e00-ce213c560f5d" providerId="AD" clId="Web-{5EE96B28-15F2-CF22-F70B-AEC00CF13572}" dt="2025-05-31T12:03:37.974" v="20"/>
          <ac:spMkLst>
            <pc:docMk/>
            <pc:sldMk cId="1935135002" sldId="266"/>
            <ac:spMk id="41" creationId="{201CC55D-ED54-4C5C-95E6-10947BD1103B}"/>
          </ac:spMkLst>
        </pc:spChg>
        <pc:spChg chg="add del">
          <ac:chgData name="Gourav Bansal" userId="S::info@ohanvi.com::589cc05d-894e-48ee-8e00-ce213c560f5d" providerId="AD" clId="Web-{5EE96B28-15F2-CF22-F70B-AEC00CF13572}" dt="2025-05-31T12:03:37.974" v="20"/>
          <ac:spMkLst>
            <pc:docMk/>
            <pc:sldMk cId="1935135002" sldId="266"/>
            <ac:spMk id="44" creationId="{3873B707-463F-40B0-8227-E8CC6C67EB25}"/>
          </ac:spMkLst>
        </pc:spChg>
        <pc:spChg chg="add del">
          <ac:chgData name="Gourav Bansal" userId="S::info@ohanvi.com::589cc05d-894e-48ee-8e00-ce213c560f5d" providerId="AD" clId="Web-{5EE96B28-15F2-CF22-F70B-AEC00CF13572}" dt="2025-05-31T12:03:37.974" v="20"/>
          <ac:spMkLst>
            <pc:docMk/>
            <pc:sldMk cId="1935135002" sldId="266"/>
            <ac:spMk id="45" creationId="{C13237C8-E62C-4F0D-A318-BD6FB6C2D138}"/>
          </ac:spMkLst>
        </pc:spChg>
        <pc:spChg chg="add del">
          <ac:chgData name="Gourav Bansal" userId="S::info@ohanvi.com::589cc05d-894e-48ee-8e00-ce213c560f5d" providerId="AD" clId="Web-{5EE96B28-15F2-CF22-F70B-AEC00CF13572}" dt="2025-05-31T12:03:37.974" v="20"/>
          <ac:spMkLst>
            <pc:docMk/>
            <pc:sldMk cId="1935135002" sldId="266"/>
            <ac:spMk id="46" creationId="{19C9EAEA-39D0-4B0E-A0EB-51E7B26740B1}"/>
          </ac:spMkLst>
        </pc:spChg>
        <pc:spChg chg="add">
          <ac:chgData name="Gourav Bansal" userId="S::info@ohanvi.com::589cc05d-894e-48ee-8e00-ce213c560f5d" providerId="AD" clId="Web-{5EE96B28-15F2-CF22-F70B-AEC00CF13572}" dt="2025-05-31T12:03:37.974" v="21"/>
          <ac:spMkLst>
            <pc:docMk/>
            <pc:sldMk cId="1935135002" sldId="266"/>
            <ac:spMk id="48" creationId="{0B9EE3F3-89B7-43C3-8651-C4C96830993D}"/>
          </ac:spMkLst>
        </pc:spChg>
        <pc:spChg chg="add">
          <ac:chgData name="Gourav Bansal" userId="S::info@ohanvi.com::589cc05d-894e-48ee-8e00-ce213c560f5d" providerId="AD" clId="Web-{5EE96B28-15F2-CF22-F70B-AEC00CF13572}" dt="2025-05-31T12:03:37.974" v="21"/>
          <ac:spMkLst>
            <pc:docMk/>
            <pc:sldMk cId="1935135002" sldId="266"/>
            <ac:spMk id="49" creationId="{33AE4636-AEEC-45D6-84D4-7AC2DA48ECF8}"/>
          </ac:spMkLst>
        </pc:spChg>
        <pc:spChg chg="add">
          <ac:chgData name="Gourav Bansal" userId="S::info@ohanvi.com::589cc05d-894e-48ee-8e00-ce213c560f5d" providerId="AD" clId="Web-{5EE96B28-15F2-CF22-F70B-AEC00CF13572}" dt="2025-05-31T12:03:37.974" v="21"/>
          <ac:spMkLst>
            <pc:docMk/>
            <pc:sldMk cId="1935135002" sldId="266"/>
            <ac:spMk id="50" creationId="{8D9CE0F4-2EB2-4F1F-8AAC-DB3571D9FE10}"/>
          </ac:spMkLst>
        </pc:spChg>
        <pc:grpChg chg="add del">
          <ac:chgData name="Gourav Bansal" userId="S::info@ohanvi.com::589cc05d-894e-48ee-8e00-ce213c560f5d" providerId="AD" clId="Web-{5EE96B28-15F2-CF22-F70B-AEC00CF13572}" dt="2025-05-31T12:03:37.974" v="20"/>
          <ac:grpSpMkLst>
            <pc:docMk/>
            <pc:sldMk cId="1935135002" sldId="266"/>
            <ac:grpSpMk id="42" creationId="{1DE889C7-FAD6-4397-98E2-05D503484459}"/>
          </ac:grpSpMkLst>
        </pc:grpChg>
        <pc:picChg chg="mod ord">
          <ac:chgData name="Gourav Bansal" userId="S::info@ohanvi.com::589cc05d-894e-48ee-8e00-ce213c560f5d" providerId="AD" clId="Web-{5EE96B28-15F2-CF22-F70B-AEC00CF13572}" dt="2025-05-31T12:03:37.974" v="21"/>
          <ac:picMkLst>
            <pc:docMk/>
            <pc:sldMk cId="1935135002" sldId="266"/>
            <ac:picMk id="4" creationId="{19069F45-DD1B-FCF7-FE4E-31EC821CA424}"/>
          </ac:picMkLst>
        </pc:picChg>
      </pc:sldChg>
      <pc:sldChg chg="addSp modSp mod setBg">
        <pc:chgData name="Gourav Bansal" userId="S::info@ohanvi.com::589cc05d-894e-48ee-8e00-ce213c560f5d" providerId="AD" clId="Web-{5EE96B28-15F2-CF22-F70B-AEC00CF13572}" dt="2025-05-31T12:02:42.426" v="6"/>
        <pc:sldMkLst>
          <pc:docMk/>
          <pc:sldMk cId="257734865" sldId="267"/>
        </pc:sldMkLst>
        <pc:spChg chg="mod">
          <ac:chgData name="Gourav Bansal" userId="S::info@ohanvi.com::589cc05d-894e-48ee-8e00-ce213c560f5d" providerId="AD" clId="Web-{5EE96B28-15F2-CF22-F70B-AEC00CF13572}" dt="2025-05-31T12:02:42.426" v="6"/>
          <ac:spMkLst>
            <pc:docMk/>
            <pc:sldMk cId="257734865" sldId="267"/>
            <ac:spMk id="2" creationId="{C5E984E2-FFF6-124C-80F5-7DB6E454545C}"/>
          </ac:spMkLst>
        </pc:spChg>
        <pc:spChg chg="mod">
          <ac:chgData name="Gourav Bansal" userId="S::info@ohanvi.com::589cc05d-894e-48ee-8e00-ce213c560f5d" providerId="AD" clId="Web-{5EE96B28-15F2-CF22-F70B-AEC00CF13572}" dt="2025-05-31T12:02:42.426" v="6"/>
          <ac:spMkLst>
            <pc:docMk/>
            <pc:sldMk cId="257734865" sldId="267"/>
            <ac:spMk id="6" creationId="{04CAF649-9F64-36F1-EDC8-F29C2A18D6A9}"/>
          </ac:spMkLst>
        </pc:spChg>
        <pc:spChg chg="add">
          <ac:chgData name="Gourav Bansal" userId="S::info@ohanvi.com::589cc05d-894e-48ee-8e00-ce213c560f5d" providerId="AD" clId="Web-{5EE96B28-15F2-CF22-F70B-AEC00CF13572}" dt="2025-05-31T12:02:42.426" v="6"/>
          <ac:spMkLst>
            <pc:docMk/>
            <pc:sldMk cId="257734865" sldId="267"/>
            <ac:spMk id="12" creationId="{9F7D5CDA-D291-4307-BF55-1381FED29634}"/>
          </ac:spMkLst>
        </pc:spChg>
        <pc:spChg chg="add">
          <ac:chgData name="Gourav Bansal" userId="S::info@ohanvi.com::589cc05d-894e-48ee-8e00-ce213c560f5d" providerId="AD" clId="Web-{5EE96B28-15F2-CF22-F70B-AEC00CF13572}" dt="2025-05-31T12:02:42.426" v="6"/>
          <ac:spMkLst>
            <pc:docMk/>
            <pc:sldMk cId="257734865" sldId="267"/>
            <ac:spMk id="14" creationId="{59B296B9-C5A5-4E4F-9B60-C907B5F1466C}"/>
          </ac:spMkLst>
        </pc:spChg>
        <pc:spChg chg="add">
          <ac:chgData name="Gourav Bansal" userId="S::info@ohanvi.com::589cc05d-894e-48ee-8e00-ce213c560f5d" providerId="AD" clId="Web-{5EE96B28-15F2-CF22-F70B-AEC00CF13572}" dt="2025-05-31T12:02:42.426" v="6"/>
          <ac:spMkLst>
            <pc:docMk/>
            <pc:sldMk cId="257734865" sldId="267"/>
            <ac:spMk id="16" creationId="{D0300FD3-5AF1-6305-15FA-9078072672E2}"/>
          </ac:spMkLst>
        </pc:spChg>
        <pc:picChg chg="add">
          <ac:chgData name="Gourav Bansal" userId="S::info@ohanvi.com::589cc05d-894e-48ee-8e00-ce213c560f5d" providerId="AD" clId="Web-{5EE96B28-15F2-CF22-F70B-AEC00CF13572}" dt="2025-05-31T12:02:42.426" v="6"/>
          <ac:picMkLst>
            <pc:docMk/>
            <pc:sldMk cId="257734865" sldId="267"/>
            <ac:picMk id="8" creationId="{C1D4354D-EB3A-5EB6-BE68-4665E8E22214}"/>
          </ac:picMkLst>
        </pc:picChg>
      </pc:sldChg>
      <pc:sldChg chg="addSp modSp mod setBg">
        <pc:chgData name="Gourav Bansal" userId="S::info@ohanvi.com::589cc05d-894e-48ee-8e00-ce213c560f5d" providerId="AD" clId="Web-{5EE96B28-15F2-CF22-F70B-AEC00CF13572}" dt="2025-05-31T12:04:01.006" v="23"/>
        <pc:sldMkLst>
          <pc:docMk/>
          <pc:sldMk cId="235353890" sldId="269"/>
        </pc:sldMkLst>
        <pc:spChg chg="mod">
          <ac:chgData name="Gourav Bansal" userId="S::info@ohanvi.com::589cc05d-894e-48ee-8e00-ce213c560f5d" providerId="AD" clId="Web-{5EE96B28-15F2-CF22-F70B-AEC00CF13572}" dt="2025-05-31T12:04:01.006" v="23"/>
          <ac:spMkLst>
            <pc:docMk/>
            <pc:sldMk cId="235353890" sldId="269"/>
            <ac:spMk id="2" creationId="{88178A46-300A-D34F-E565-83C3A39E917C}"/>
          </ac:spMkLst>
        </pc:spChg>
        <pc:spChg chg="mod">
          <ac:chgData name="Gourav Bansal" userId="S::info@ohanvi.com::589cc05d-894e-48ee-8e00-ce213c560f5d" providerId="AD" clId="Web-{5EE96B28-15F2-CF22-F70B-AEC00CF13572}" dt="2025-05-31T12:04:01.006" v="23"/>
          <ac:spMkLst>
            <pc:docMk/>
            <pc:sldMk cId="235353890" sldId="269"/>
            <ac:spMk id="3" creationId="{BAF96DB2-9D91-264F-4698-8F826434F553}"/>
          </ac:spMkLst>
        </pc:spChg>
        <pc:spChg chg="add">
          <ac:chgData name="Gourav Bansal" userId="S::info@ohanvi.com::589cc05d-894e-48ee-8e00-ce213c560f5d" providerId="AD" clId="Web-{5EE96B28-15F2-CF22-F70B-AEC00CF13572}" dt="2025-05-31T12:04:01.006" v="23"/>
          <ac:spMkLst>
            <pc:docMk/>
            <pc:sldMk cId="235353890" sldId="269"/>
            <ac:spMk id="10" creationId="{922F19F4-FE70-43DC-856F-2CE5F521DC48}"/>
          </ac:spMkLst>
        </pc:spChg>
        <pc:spChg chg="add">
          <ac:chgData name="Gourav Bansal" userId="S::info@ohanvi.com::589cc05d-894e-48ee-8e00-ce213c560f5d" providerId="AD" clId="Web-{5EE96B28-15F2-CF22-F70B-AEC00CF13572}" dt="2025-05-31T12:04:01.006" v="23"/>
          <ac:spMkLst>
            <pc:docMk/>
            <pc:sldMk cId="235353890" sldId="269"/>
            <ac:spMk id="17" creationId="{D5B0017B-2ECA-49AF-B397-DC140825DF8D}"/>
          </ac:spMkLst>
        </pc:spChg>
        <pc:spChg chg="add">
          <ac:chgData name="Gourav Bansal" userId="S::info@ohanvi.com::589cc05d-894e-48ee-8e00-ce213c560f5d" providerId="AD" clId="Web-{5EE96B28-15F2-CF22-F70B-AEC00CF13572}" dt="2025-05-31T12:04:01.006" v="23"/>
          <ac:spMkLst>
            <pc:docMk/>
            <pc:sldMk cId="235353890" sldId="269"/>
            <ac:spMk id="19" creationId="{395ECC94-3D5E-46A7-A7A1-DE807E1563B4}"/>
          </ac:spMkLst>
        </pc:spChg>
        <pc:spChg chg="add">
          <ac:chgData name="Gourav Bansal" userId="S::info@ohanvi.com::589cc05d-894e-48ee-8e00-ce213c560f5d" providerId="AD" clId="Web-{5EE96B28-15F2-CF22-F70B-AEC00CF13572}" dt="2025-05-31T12:04:01.006" v="23"/>
          <ac:spMkLst>
            <pc:docMk/>
            <pc:sldMk cId="235353890" sldId="269"/>
            <ac:spMk id="21" creationId="{7E549738-9961-462D-81B7-4A7A44691102}"/>
          </ac:spMkLst>
        </pc:spChg>
        <pc:grpChg chg="add">
          <ac:chgData name="Gourav Bansal" userId="S::info@ohanvi.com::589cc05d-894e-48ee-8e00-ce213c560f5d" providerId="AD" clId="Web-{5EE96B28-15F2-CF22-F70B-AEC00CF13572}" dt="2025-05-31T12:04:01.006" v="23"/>
          <ac:grpSpMkLst>
            <pc:docMk/>
            <pc:sldMk cId="235353890" sldId="269"/>
            <ac:grpSpMk id="12" creationId="{AE1C45F0-260A-458C-96ED-C1F6D2151219}"/>
          </ac:grpSpMkLst>
        </pc:grpChg>
        <pc:picChg chg="mod">
          <ac:chgData name="Gourav Bansal" userId="S::info@ohanvi.com::589cc05d-894e-48ee-8e00-ce213c560f5d" providerId="AD" clId="Web-{5EE96B28-15F2-CF22-F70B-AEC00CF13572}" dt="2025-05-31T12:04:01.006" v="23"/>
          <ac:picMkLst>
            <pc:docMk/>
            <pc:sldMk cId="235353890" sldId="269"/>
            <ac:picMk id="4" creationId="{404F741E-F77E-9C1A-DD42-84C83D8A6A6C}"/>
          </ac:picMkLst>
        </pc:picChg>
        <pc:picChg chg="mod">
          <ac:chgData name="Gourav Bansal" userId="S::info@ohanvi.com::589cc05d-894e-48ee-8e00-ce213c560f5d" providerId="AD" clId="Web-{5EE96B28-15F2-CF22-F70B-AEC00CF13572}" dt="2025-05-31T12:04:01.006" v="23"/>
          <ac:picMkLst>
            <pc:docMk/>
            <pc:sldMk cId="235353890" sldId="269"/>
            <ac:picMk id="5" creationId="{902F8ACA-C63E-422E-C211-DEA3D7B052F8}"/>
          </ac:picMkLst>
        </pc:picChg>
        <pc:cxnChg chg="add">
          <ac:chgData name="Gourav Bansal" userId="S::info@ohanvi.com::589cc05d-894e-48ee-8e00-ce213c560f5d" providerId="AD" clId="Web-{5EE96B28-15F2-CF22-F70B-AEC00CF13572}" dt="2025-05-31T12:04:01.006" v="23"/>
          <ac:cxnSpMkLst>
            <pc:docMk/>
            <pc:sldMk cId="235353890" sldId="269"/>
            <ac:cxnSpMk id="23" creationId="{6CF1BAF6-AD41-4082-B212-8A1F9A2E8779}"/>
          </ac:cxnSpMkLst>
        </pc:cxnChg>
      </pc:sldChg>
    </pc:docChg>
  </pc:docChgLst>
  <pc:docChgLst>
    <pc:chgData name="Gourav Bansal" userId="S::info@ohanvi.com::589cc05d-894e-48ee-8e00-ce213c560f5d" providerId="AD" clId="Web-{84AE79E1-E18C-042B-77C4-AB6AB3164B1A}"/>
    <pc:docChg chg="addSld delSld modSld sldOrd">
      <pc:chgData name="Gourav Bansal" userId="S::info@ohanvi.com::589cc05d-894e-48ee-8e00-ce213c560f5d" providerId="AD" clId="Web-{84AE79E1-E18C-042B-77C4-AB6AB3164B1A}" dt="2025-05-21T08:26:11.331" v="697" actId="20577"/>
      <pc:docMkLst>
        <pc:docMk/>
      </pc:docMkLst>
      <pc:sldChg chg="delSp modSp">
        <pc:chgData name="Gourav Bansal" userId="S::info@ohanvi.com::589cc05d-894e-48ee-8e00-ce213c560f5d" providerId="AD" clId="Web-{84AE79E1-E18C-042B-77C4-AB6AB3164B1A}" dt="2025-05-21T05:41:11.905" v="3"/>
        <pc:sldMkLst>
          <pc:docMk/>
          <pc:sldMk cId="109857222" sldId="256"/>
        </pc:sldMkLst>
        <pc:spChg chg="mod">
          <ac:chgData name="Gourav Bansal" userId="S::info@ohanvi.com::589cc05d-894e-48ee-8e00-ce213c560f5d" providerId="AD" clId="Web-{84AE79E1-E18C-042B-77C4-AB6AB3164B1A}" dt="2025-05-21T05:41:10.249" v="2" actId="20577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Gourav Bansal" userId="S::info@ohanvi.com::589cc05d-894e-48ee-8e00-ce213c560f5d" providerId="AD" clId="Web-{84AE79E1-E18C-042B-77C4-AB6AB3164B1A}" dt="2025-05-21T05:41:11.905" v="3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new">
        <pc:chgData name="Gourav Bansal" userId="S::info@ohanvi.com::589cc05d-894e-48ee-8e00-ce213c560f5d" providerId="AD" clId="Web-{84AE79E1-E18C-042B-77C4-AB6AB3164B1A}" dt="2025-05-21T05:42:00.923" v="11" actId="1076"/>
        <pc:sldMkLst>
          <pc:docMk/>
          <pc:sldMk cId="3674520380" sldId="257"/>
        </pc:sldMkLst>
        <pc:spChg chg="mod">
          <ac:chgData name="Gourav Bansal" userId="S::info@ohanvi.com::589cc05d-894e-48ee-8e00-ce213c560f5d" providerId="AD" clId="Web-{84AE79E1-E18C-042B-77C4-AB6AB3164B1A}" dt="2025-05-21T05:41:22.327" v="5" actId="20577"/>
          <ac:spMkLst>
            <pc:docMk/>
            <pc:sldMk cId="3674520380" sldId="257"/>
            <ac:spMk id="2" creationId="{428B6DB8-D576-85F4-D6F1-B1E3A72844F6}"/>
          </ac:spMkLst>
        </pc:spChg>
        <pc:spChg chg="mod">
          <ac:chgData name="Gourav Bansal" userId="S::info@ohanvi.com::589cc05d-894e-48ee-8e00-ce213c560f5d" providerId="AD" clId="Web-{84AE79E1-E18C-042B-77C4-AB6AB3164B1A}" dt="2025-05-21T05:41:45.922" v="8" actId="20577"/>
          <ac:spMkLst>
            <pc:docMk/>
            <pc:sldMk cId="3674520380" sldId="257"/>
            <ac:spMk id="3" creationId="{F5A0D0C2-EC91-E549-5CBB-3B02781D5804}"/>
          </ac:spMkLst>
        </pc:spChg>
        <pc:picChg chg="add mod">
          <ac:chgData name="Gourav Bansal" userId="S::info@ohanvi.com::589cc05d-894e-48ee-8e00-ce213c560f5d" providerId="AD" clId="Web-{84AE79E1-E18C-042B-77C4-AB6AB3164B1A}" dt="2025-05-21T05:42:00.923" v="11" actId="1076"/>
          <ac:picMkLst>
            <pc:docMk/>
            <pc:sldMk cId="3674520380" sldId="257"/>
            <ac:picMk id="4" creationId="{DBCA464D-B778-1FA7-EBC7-6F386918C814}"/>
          </ac:picMkLst>
        </pc:picChg>
      </pc:sldChg>
      <pc:sldChg chg="modSp new ord">
        <pc:chgData name="Gourav Bansal" userId="S::info@ohanvi.com::589cc05d-894e-48ee-8e00-ce213c560f5d" providerId="AD" clId="Web-{84AE79E1-E18C-042B-77C4-AB6AB3164B1A}" dt="2025-05-21T08:26:11.331" v="697" actId="20577"/>
        <pc:sldMkLst>
          <pc:docMk/>
          <pc:sldMk cId="513285210" sldId="258"/>
        </pc:sldMkLst>
        <pc:spChg chg="mod">
          <ac:chgData name="Gourav Bansal" userId="S::info@ohanvi.com::589cc05d-894e-48ee-8e00-ce213c560f5d" providerId="AD" clId="Web-{84AE79E1-E18C-042B-77C4-AB6AB3164B1A}" dt="2025-05-21T08:25:58.080" v="686" actId="20577"/>
          <ac:spMkLst>
            <pc:docMk/>
            <pc:sldMk cId="513285210" sldId="258"/>
            <ac:spMk id="2" creationId="{0A32003F-9519-D4EB-8FC5-5C64B21C834C}"/>
          </ac:spMkLst>
        </pc:spChg>
        <pc:spChg chg="mod">
          <ac:chgData name="Gourav Bansal" userId="S::info@ohanvi.com::589cc05d-894e-48ee-8e00-ce213c560f5d" providerId="AD" clId="Web-{84AE79E1-E18C-042B-77C4-AB6AB3164B1A}" dt="2025-05-21T08:26:11.331" v="697" actId="20577"/>
          <ac:spMkLst>
            <pc:docMk/>
            <pc:sldMk cId="513285210" sldId="258"/>
            <ac:spMk id="3" creationId="{2F323595-449B-F893-2837-EC335472A373}"/>
          </ac:spMkLst>
        </pc:spChg>
      </pc:sldChg>
      <pc:sldChg chg="addSp delSp modSp new">
        <pc:chgData name="Gourav Bansal" userId="S::info@ohanvi.com::589cc05d-894e-48ee-8e00-ce213c560f5d" providerId="AD" clId="Web-{84AE79E1-E18C-042B-77C4-AB6AB3164B1A}" dt="2025-05-21T07:18:21.870" v="172" actId="20577"/>
        <pc:sldMkLst>
          <pc:docMk/>
          <pc:sldMk cId="3931412606" sldId="259"/>
        </pc:sldMkLst>
        <pc:spChg chg="mod">
          <ac:chgData name="Gourav Bansal" userId="S::info@ohanvi.com::589cc05d-894e-48ee-8e00-ce213c560f5d" providerId="AD" clId="Web-{84AE79E1-E18C-042B-77C4-AB6AB3164B1A}" dt="2025-05-21T07:18:21.870" v="172" actId="20577"/>
          <ac:spMkLst>
            <pc:docMk/>
            <pc:sldMk cId="3931412606" sldId="259"/>
            <ac:spMk id="2" creationId="{63B69522-6AA4-474C-8C63-903982AFD5B3}"/>
          </ac:spMkLst>
        </pc:spChg>
        <pc:spChg chg="del">
          <ac:chgData name="Gourav Bansal" userId="S::info@ohanvi.com::589cc05d-894e-48ee-8e00-ce213c560f5d" providerId="AD" clId="Web-{84AE79E1-E18C-042B-77C4-AB6AB3164B1A}" dt="2025-05-21T07:05:44.954" v="161"/>
          <ac:spMkLst>
            <pc:docMk/>
            <pc:sldMk cId="3931412606" sldId="259"/>
            <ac:spMk id="3" creationId="{C3E74DD4-C1C1-B65F-FB3C-0874BE4F33D1}"/>
          </ac:spMkLst>
        </pc:spChg>
        <pc:picChg chg="add mod">
          <ac:chgData name="Gourav Bansal" userId="S::info@ohanvi.com::589cc05d-894e-48ee-8e00-ce213c560f5d" providerId="AD" clId="Web-{84AE79E1-E18C-042B-77C4-AB6AB3164B1A}" dt="2025-05-21T07:18:10.807" v="166" actId="1076"/>
          <ac:picMkLst>
            <pc:docMk/>
            <pc:sldMk cId="3931412606" sldId="259"/>
            <ac:picMk id="4" creationId="{51F1226B-2FDA-F842-E7FF-A95D08A37360}"/>
          </ac:picMkLst>
        </pc:picChg>
      </pc:sldChg>
      <pc:sldChg chg="addSp delSp modSp new">
        <pc:chgData name="Gourav Bansal" userId="S::info@ohanvi.com::589cc05d-894e-48ee-8e00-ce213c560f5d" providerId="AD" clId="Web-{84AE79E1-E18C-042B-77C4-AB6AB3164B1A}" dt="2025-05-21T06:43:38.376" v="90" actId="20577"/>
        <pc:sldMkLst>
          <pc:docMk/>
          <pc:sldMk cId="1548676035" sldId="260"/>
        </pc:sldMkLst>
        <pc:spChg chg="mod">
          <ac:chgData name="Gourav Bansal" userId="S::info@ohanvi.com::589cc05d-894e-48ee-8e00-ce213c560f5d" providerId="AD" clId="Web-{84AE79E1-E18C-042B-77C4-AB6AB3164B1A}" dt="2025-05-21T06:43:38.376" v="90" actId="20577"/>
          <ac:spMkLst>
            <pc:docMk/>
            <pc:sldMk cId="1548676035" sldId="260"/>
            <ac:spMk id="2" creationId="{ABDFB324-035E-3217-71DE-3DCD7B6752AD}"/>
          </ac:spMkLst>
        </pc:spChg>
        <pc:spChg chg="del mod">
          <ac:chgData name="Gourav Bansal" userId="S::info@ohanvi.com::589cc05d-894e-48ee-8e00-ce213c560f5d" providerId="AD" clId="Web-{84AE79E1-E18C-042B-77C4-AB6AB3164B1A}" dt="2025-05-21T06:43:22.422" v="82"/>
          <ac:spMkLst>
            <pc:docMk/>
            <pc:sldMk cId="1548676035" sldId="260"/>
            <ac:spMk id="3" creationId="{37208FB0-EC96-FA6E-93AD-F97B5A094838}"/>
          </ac:spMkLst>
        </pc:spChg>
        <pc:picChg chg="add mod">
          <ac:chgData name="Gourav Bansal" userId="S::info@ohanvi.com::589cc05d-894e-48ee-8e00-ce213c560f5d" providerId="AD" clId="Web-{84AE79E1-E18C-042B-77C4-AB6AB3164B1A}" dt="2025-05-21T06:43:30.844" v="85" actId="1076"/>
          <ac:picMkLst>
            <pc:docMk/>
            <pc:sldMk cId="1548676035" sldId="260"/>
            <ac:picMk id="4" creationId="{7E3E097A-30C4-B6AF-5E5B-70913D8047F0}"/>
          </ac:picMkLst>
        </pc:picChg>
      </pc:sldChg>
      <pc:sldChg chg="addSp delSp modSp new ord modNotes">
        <pc:chgData name="Gourav Bansal" userId="S::info@ohanvi.com::589cc05d-894e-48ee-8e00-ce213c560f5d" providerId="AD" clId="Web-{84AE79E1-E18C-042B-77C4-AB6AB3164B1A}" dt="2025-05-21T07:26:17.719" v="240" actId="20577"/>
        <pc:sldMkLst>
          <pc:docMk/>
          <pc:sldMk cId="4082758181" sldId="261"/>
        </pc:sldMkLst>
        <pc:spChg chg="mod">
          <ac:chgData name="Gourav Bansal" userId="S::info@ohanvi.com::589cc05d-894e-48ee-8e00-ce213c560f5d" providerId="AD" clId="Web-{84AE79E1-E18C-042B-77C4-AB6AB3164B1A}" dt="2025-05-21T07:26:17.719" v="240" actId="20577"/>
          <ac:spMkLst>
            <pc:docMk/>
            <pc:sldMk cId="4082758181" sldId="261"/>
            <ac:spMk id="2" creationId="{C8E15B62-1920-692B-66AC-D3310634A980}"/>
          </ac:spMkLst>
        </pc:spChg>
        <pc:spChg chg="del mod">
          <ac:chgData name="Gourav Bansal" userId="S::info@ohanvi.com::589cc05d-894e-48ee-8e00-ce213c560f5d" providerId="AD" clId="Web-{84AE79E1-E18C-042B-77C4-AB6AB3164B1A}" dt="2025-05-21T06:46:21.565" v="115"/>
          <ac:spMkLst>
            <pc:docMk/>
            <pc:sldMk cId="4082758181" sldId="261"/>
            <ac:spMk id="3" creationId="{C9C15590-E8E2-F4A7-2D85-D624A003F567}"/>
          </ac:spMkLst>
        </pc:spChg>
        <pc:picChg chg="add mod">
          <ac:chgData name="Gourav Bansal" userId="S::info@ohanvi.com::589cc05d-894e-48ee-8e00-ce213c560f5d" providerId="AD" clId="Web-{84AE79E1-E18C-042B-77C4-AB6AB3164B1A}" dt="2025-05-21T07:25:54.282" v="238" actId="14100"/>
          <ac:picMkLst>
            <pc:docMk/>
            <pc:sldMk cId="4082758181" sldId="261"/>
            <ac:picMk id="4" creationId="{334DCE9B-DAC2-C6C9-1991-E0556BFA4641}"/>
          </ac:picMkLst>
        </pc:picChg>
      </pc:sldChg>
      <pc:sldChg chg="addSp delSp modSp new">
        <pc:chgData name="Gourav Bansal" userId="S::info@ohanvi.com::589cc05d-894e-48ee-8e00-ce213c560f5d" providerId="AD" clId="Web-{84AE79E1-E18C-042B-77C4-AB6AB3164B1A}" dt="2025-05-21T08:20:37.514" v="625" actId="1076"/>
        <pc:sldMkLst>
          <pc:docMk/>
          <pc:sldMk cId="1226634241" sldId="262"/>
        </pc:sldMkLst>
        <pc:spChg chg="mod">
          <ac:chgData name="Gourav Bansal" userId="S::info@ohanvi.com::589cc05d-894e-48ee-8e00-ce213c560f5d" providerId="AD" clId="Web-{84AE79E1-E18C-042B-77C4-AB6AB3164B1A}" dt="2025-05-21T08:20:37.514" v="625" actId="1076"/>
          <ac:spMkLst>
            <pc:docMk/>
            <pc:sldMk cId="1226634241" sldId="262"/>
            <ac:spMk id="2" creationId="{BE576E8A-4F8F-898E-9116-BA6E83133E3D}"/>
          </ac:spMkLst>
        </pc:spChg>
        <pc:spChg chg="del mod">
          <ac:chgData name="Gourav Bansal" userId="S::info@ohanvi.com::589cc05d-894e-48ee-8e00-ce213c560f5d" providerId="AD" clId="Web-{84AE79E1-E18C-042B-77C4-AB6AB3164B1A}" dt="2025-05-21T07:00:36.935" v="135"/>
          <ac:spMkLst>
            <pc:docMk/>
            <pc:sldMk cId="1226634241" sldId="262"/>
            <ac:spMk id="3" creationId="{3E33E760-0F63-4076-7CE3-8E0BE13DCFE8}"/>
          </ac:spMkLst>
        </pc:spChg>
        <pc:picChg chg="add mod">
          <ac:chgData name="Gourav Bansal" userId="S::info@ohanvi.com::589cc05d-894e-48ee-8e00-ce213c560f5d" providerId="AD" clId="Web-{84AE79E1-E18C-042B-77C4-AB6AB3164B1A}" dt="2025-05-21T07:00:45.466" v="138" actId="1076"/>
          <ac:picMkLst>
            <pc:docMk/>
            <pc:sldMk cId="1226634241" sldId="262"/>
            <ac:picMk id="4" creationId="{BC102028-594D-45CA-5302-7A04906C7B95}"/>
          </ac:picMkLst>
        </pc:picChg>
      </pc:sldChg>
      <pc:sldChg chg="addSp delSp modSp new del ord">
        <pc:chgData name="Gourav Bansal" userId="S::info@ohanvi.com::589cc05d-894e-48ee-8e00-ce213c560f5d" providerId="AD" clId="Web-{84AE79E1-E18C-042B-77C4-AB6AB3164B1A}" dt="2025-05-21T08:19:30.966" v="596"/>
        <pc:sldMkLst>
          <pc:docMk/>
          <pc:sldMk cId="2441455448" sldId="263"/>
        </pc:sldMkLst>
        <pc:spChg chg="mod">
          <ac:chgData name="Gourav Bansal" userId="S::info@ohanvi.com::589cc05d-894e-48ee-8e00-ce213c560f5d" providerId="AD" clId="Web-{84AE79E1-E18C-042B-77C4-AB6AB3164B1A}" dt="2025-05-21T07:02:26.186" v="151" actId="20577"/>
          <ac:spMkLst>
            <pc:docMk/>
            <pc:sldMk cId="2441455448" sldId="263"/>
            <ac:spMk id="2" creationId="{8287C327-E683-31BA-39BC-3686D3B6CC45}"/>
          </ac:spMkLst>
        </pc:spChg>
        <pc:spChg chg="del">
          <ac:chgData name="Gourav Bansal" userId="S::info@ohanvi.com::589cc05d-894e-48ee-8e00-ce213c560f5d" providerId="AD" clId="Web-{84AE79E1-E18C-042B-77C4-AB6AB3164B1A}" dt="2025-05-21T07:02:27.999" v="152"/>
          <ac:spMkLst>
            <pc:docMk/>
            <pc:sldMk cId="2441455448" sldId="263"/>
            <ac:spMk id="3" creationId="{746C81E0-2C74-CD04-45FE-AA78661F4975}"/>
          </ac:spMkLst>
        </pc:spChg>
        <pc:picChg chg="add mod">
          <ac:chgData name="Gourav Bansal" userId="S::info@ohanvi.com::589cc05d-894e-48ee-8e00-ce213c560f5d" providerId="AD" clId="Web-{84AE79E1-E18C-042B-77C4-AB6AB3164B1A}" dt="2025-05-21T07:02:34.390" v="155" actId="1076"/>
          <ac:picMkLst>
            <pc:docMk/>
            <pc:sldMk cId="2441455448" sldId="263"/>
            <ac:picMk id="4" creationId="{FBA6BB0C-BF21-2932-14AB-D5D8B1C9E682}"/>
          </ac:picMkLst>
        </pc:picChg>
      </pc:sldChg>
      <pc:sldChg chg="addSp delSp modSp new">
        <pc:chgData name="Gourav Bansal" userId="S::info@ohanvi.com::589cc05d-894e-48ee-8e00-ce213c560f5d" providerId="AD" clId="Web-{84AE79E1-E18C-042B-77C4-AB6AB3164B1A}" dt="2025-05-21T07:25:48.578" v="237" actId="1076"/>
        <pc:sldMkLst>
          <pc:docMk/>
          <pc:sldMk cId="242589478" sldId="264"/>
        </pc:sldMkLst>
        <pc:spChg chg="mod">
          <ac:chgData name="Gourav Bansal" userId="S::info@ohanvi.com::589cc05d-894e-48ee-8e00-ce213c560f5d" providerId="AD" clId="Web-{84AE79E1-E18C-042B-77C4-AB6AB3164B1A}" dt="2025-05-21T07:19:41.355" v="182" actId="20577"/>
          <ac:spMkLst>
            <pc:docMk/>
            <pc:sldMk cId="242589478" sldId="264"/>
            <ac:spMk id="2" creationId="{27FF2D70-A087-CF9D-67B8-C41D384891BB}"/>
          </ac:spMkLst>
        </pc:spChg>
        <pc:spChg chg="del">
          <ac:chgData name="Gourav Bansal" userId="S::info@ohanvi.com::589cc05d-894e-48ee-8e00-ce213c560f5d" providerId="AD" clId="Web-{84AE79E1-E18C-042B-77C4-AB6AB3164B1A}" dt="2025-05-21T07:19:43.730" v="183"/>
          <ac:spMkLst>
            <pc:docMk/>
            <pc:sldMk cId="242589478" sldId="264"/>
            <ac:spMk id="3" creationId="{8C84C2E9-DB9E-D359-1442-521BF9B1C719}"/>
          </ac:spMkLst>
        </pc:spChg>
        <pc:picChg chg="add mod">
          <ac:chgData name="Gourav Bansal" userId="S::info@ohanvi.com::589cc05d-894e-48ee-8e00-ce213c560f5d" providerId="AD" clId="Web-{84AE79E1-E18C-042B-77C4-AB6AB3164B1A}" dt="2025-05-21T07:25:48.578" v="237" actId="1076"/>
          <ac:picMkLst>
            <pc:docMk/>
            <pc:sldMk cId="242589478" sldId="264"/>
            <ac:picMk id="4" creationId="{BCCD5AAF-6B5A-D769-37DF-57C65EC832DF}"/>
          </ac:picMkLst>
        </pc:picChg>
      </pc:sldChg>
      <pc:sldChg chg="addSp delSp modSp new mod setBg">
        <pc:chgData name="Gourav Bansal" userId="S::info@ohanvi.com::589cc05d-894e-48ee-8e00-ce213c560f5d" providerId="AD" clId="Web-{84AE79E1-E18C-042B-77C4-AB6AB3164B1A}" dt="2025-05-21T07:25:19.469" v="221"/>
        <pc:sldMkLst>
          <pc:docMk/>
          <pc:sldMk cId="2533525221" sldId="265"/>
        </pc:sldMkLst>
        <pc:spChg chg="mod">
          <ac:chgData name="Gourav Bansal" userId="S::info@ohanvi.com::589cc05d-894e-48ee-8e00-ce213c560f5d" providerId="AD" clId="Web-{84AE79E1-E18C-042B-77C4-AB6AB3164B1A}" dt="2025-05-21T07:24:45.703" v="214"/>
          <ac:spMkLst>
            <pc:docMk/>
            <pc:sldMk cId="2533525221" sldId="265"/>
            <ac:spMk id="2" creationId="{03A301A1-7C6F-00B0-CBC4-63146033E15D}"/>
          </ac:spMkLst>
        </pc:spChg>
        <pc:spChg chg="del mod">
          <ac:chgData name="Gourav Bansal" userId="S::info@ohanvi.com::589cc05d-894e-48ee-8e00-ce213c560f5d" providerId="AD" clId="Web-{84AE79E1-E18C-042B-77C4-AB6AB3164B1A}" dt="2025-05-21T07:23:04.889" v="200"/>
          <ac:spMkLst>
            <pc:docMk/>
            <pc:sldMk cId="2533525221" sldId="265"/>
            <ac:spMk id="3" creationId="{8C06A0B3-5CFF-E9E0-E498-A76AE1220712}"/>
          </ac:spMkLst>
        </pc:spChg>
        <pc:spChg chg="add del">
          <ac:chgData name="Gourav Bansal" userId="S::info@ohanvi.com::589cc05d-894e-48ee-8e00-ce213c560f5d" providerId="AD" clId="Web-{84AE79E1-E18C-042B-77C4-AB6AB3164B1A}" dt="2025-05-21T07:25:19.469" v="221"/>
          <ac:spMkLst>
            <pc:docMk/>
            <pc:sldMk cId="2533525221" sldId="265"/>
            <ac:spMk id="6" creationId="{097422AC-50A5-364A-57F8-C58263D9969B}"/>
          </ac:spMkLst>
        </pc:spChg>
        <pc:spChg chg="add del">
          <ac:chgData name="Gourav Bansal" userId="S::info@ohanvi.com::589cc05d-894e-48ee-8e00-ce213c560f5d" providerId="AD" clId="Web-{84AE79E1-E18C-042B-77C4-AB6AB3164B1A}" dt="2025-05-21T07:24:45.703" v="214"/>
          <ac:spMkLst>
            <pc:docMk/>
            <pc:sldMk cId="2533525221" sldId="265"/>
            <ac:spMk id="7" creationId="{99ED5833-B85B-4103-8A3B-CAB0308E6C15}"/>
          </ac:spMkLst>
        </pc:spChg>
        <pc:spChg chg="add del">
          <ac:chgData name="Gourav Bansal" userId="S::info@ohanvi.com::589cc05d-894e-48ee-8e00-ce213c560f5d" providerId="AD" clId="Web-{84AE79E1-E18C-042B-77C4-AB6AB3164B1A}" dt="2025-05-21T07:24:22.265" v="209"/>
          <ac:spMkLst>
            <pc:docMk/>
            <pc:sldMk cId="2533525221" sldId="265"/>
            <ac:spMk id="9" creationId="{73BB63D9-1625-FB10-7E56-24754ED49ACC}"/>
          </ac:spMkLst>
        </pc:spChg>
        <pc:spChg chg="add del">
          <ac:chgData name="Gourav Bansal" userId="S::info@ohanvi.com::589cc05d-894e-48ee-8e00-ce213c560f5d" providerId="AD" clId="Web-{84AE79E1-E18C-042B-77C4-AB6AB3164B1A}" dt="2025-05-21T07:24:12.468" v="205"/>
          <ac:spMkLst>
            <pc:docMk/>
            <pc:sldMk cId="2533525221" sldId="265"/>
            <ac:spMk id="10" creationId="{C4879EFC-8E62-4E00-973C-C45EE9EC676D}"/>
          </ac:spMkLst>
        </pc:spChg>
        <pc:spChg chg="add del">
          <ac:chgData name="Gourav Bansal" userId="S::info@ohanvi.com::589cc05d-894e-48ee-8e00-ce213c560f5d" providerId="AD" clId="Web-{84AE79E1-E18C-042B-77C4-AB6AB3164B1A}" dt="2025-05-21T07:24:12.468" v="205"/>
          <ac:spMkLst>
            <pc:docMk/>
            <pc:sldMk cId="2533525221" sldId="265"/>
            <ac:spMk id="12" creationId="{D6A9C53F-5F90-40A5-8C85-5412D39C8C68}"/>
          </ac:spMkLst>
        </pc:spChg>
        <pc:spChg chg="add del">
          <ac:chgData name="Gourav Bansal" userId="S::info@ohanvi.com::589cc05d-894e-48ee-8e00-ce213c560f5d" providerId="AD" clId="Web-{84AE79E1-E18C-042B-77C4-AB6AB3164B1A}" dt="2025-05-21T07:24:17.171" v="207"/>
          <ac:spMkLst>
            <pc:docMk/>
            <pc:sldMk cId="2533525221" sldId="265"/>
            <ac:spMk id="14" creationId="{99ED5833-B85B-4103-8A3B-CAB0308E6C15}"/>
          </ac:spMkLst>
        </pc:spChg>
        <pc:spChg chg="add del">
          <ac:chgData name="Gourav Bansal" userId="S::info@ohanvi.com::589cc05d-894e-48ee-8e00-ce213c560f5d" providerId="AD" clId="Web-{84AE79E1-E18C-042B-77C4-AB6AB3164B1A}" dt="2025-05-21T07:24:22.265" v="209"/>
          <ac:spMkLst>
            <pc:docMk/>
            <pc:sldMk cId="2533525221" sldId="265"/>
            <ac:spMk id="21" creationId="{04695F26-39DB-450E-B464-9C76CD233B36}"/>
          </ac:spMkLst>
        </pc:spChg>
        <pc:spChg chg="add del">
          <ac:chgData name="Gourav Bansal" userId="S::info@ohanvi.com::589cc05d-894e-48ee-8e00-ce213c560f5d" providerId="AD" clId="Web-{84AE79E1-E18C-042B-77C4-AB6AB3164B1A}" dt="2025-05-21T07:24:22.265" v="209"/>
          <ac:spMkLst>
            <pc:docMk/>
            <pc:sldMk cId="2533525221" sldId="265"/>
            <ac:spMk id="22" creationId="{2F42E55F-A297-474F-AF2D-6D3A15822BCA}"/>
          </ac:spMkLst>
        </pc:spChg>
        <pc:grpChg chg="add del">
          <ac:chgData name="Gourav Bansal" userId="S::info@ohanvi.com::589cc05d-894e-48ee-8e00-ce213c560f5d" providerId="AD" clId="Web-{84AE79E1-E18C-042B-77C4-AB6AB3164B1A}" dt="2025-05-21T07:24:22.265" v="209"/>
          <ac:grpSpMkLst>
            <pc:docMk/>
            <pc:sldMk cId="2533525221" sldId="265"/>
            <ac:grpSpMk id="16" creationId="{972070F7-E065-4D60-8938-9FB8CDB8ACB0}"/>
          </ac:grpSpMkLst>
        </pc:grpChg>
        <pc:picChg chg="add mod ord">
          <ac:chgData name="Gourav Bansal" userId="S::info@ohanvi.com::589cc05d-894e-48ee-8e00-ce213c560f5d" providerId="AD" clId="Web-{84AE79E1-E18C-042B-77C4-AB6AB3164B1A}" dt="2025-05-21T07:24:48.234" v="215" actId="1076"/>
          <ac:picMkLst>
            <pc:docMk/>
            <pc:sldMk cId="2533525221" sldId="265"/>
            <ac:picMk id="4" creationId="{97B44950-F316-90C5-EC6D-BBB6E67BAC6B}"/>
          </ac:picMkLst>
        </pc:picChg>
        <pc:picChg chg="add mod">
          <ac:chgData name="Gourav Bansal" userId="S::info@ohanvi.com::589cc05d-894e-48ee-8e00-ce213c560f5d" providerId="AD" clId="Web-{84AE79E1-E18C-042B-77C4-AB6AB3164B1A}" dt="2025-05-21T07:25:03.843" v="219" actId="1076"/>
          <ac:picMkLst>
            <pc:docMk/>
            <pc:sldMk cId="2533525221" sldId="265"/>
            <ac:picMk id="5" creationId="{E3C7F957-B298-6FE0-4362-E220D9E6A097}"/>
          </ac:picMkLst>
        </pc:picChg>
      </pc:sldChg>
      <pc:sldChg chg="addSp delSp modSp new ord">
        <pc:chgData name="Gourav Bansal" userId="S::info@ohanvi.com::589cc05d-894e-48ee-8e00-ce213c560f5d" providerId="AD" clId="Web-{84AE79E1-E18C-042B-77C4-AB6AB3164B1A}" dt="2025-05-21T07:40:02.292" v="445"/>
        <pc:sldMkLst>
          <pc:docMk/>
          <pc:sldMk cId="1935135002" sldId="266"/>
        </pc:sldMkLst>
        <pc:spChg chg="mod">
          <ac:chgData name="Gourav Bansal" userId="S::info@ohanvi.com::589cc05d-894e-48ee-8e00-ce213c560f5d" providerId="AD" clId="Web-{84AE79E1-E18C-042B-77C4-AB6AB3164B1A}" dt="2025-05-21T07:30:11.753" v="259" actId="20577"/>
          <ac:spMkLst>
            <pc:docMk/>
            <pc:sldMk cId="1935135002" sldId="266"/>
            <ac:spMk id="2" creationId="{FBD928CD-2572-AFD2-E9BD-D4FEBB30B1DC}"/>
          </ac:spMkLst>
        </pc:spChg>
        <pc:spChg chg="del mod">
          <ac:chgData name="Gourav Bansal" userId="S::info@ohanvi.com::589cc05d-894e-48ee-8e00-ce213c560f5d" providerId="AD" clId="Web-{84AE79E1-E18C-042B-77C4-AB6AB3164B1A}" dt="2025-05-21T07:30:15.082" v="262"/>
          <ac:spMkLst>
            <pc:docMk/>
            <pc:sldMk cId="1935135002" sldId="266"/>
            <ac:spMk id="3" creationId="{AD56D128-23A0-2934-BC0A-9054B93103C4}"/>
          </ac:spMkLst>
        </pc:spChg>
        <pc:spChg chg="add mod">
          <ac:chgData name="Gourav Bansal" userId="S::info@ohanvi.com::589cc05d-894e-48ee-8e00-ce213c560f5d" providerId="AD" clId="Web-{84AE79E1-E18C-042B-77C4-AB6AB3164B1A}" dt="2025-05-21T07:39:41.510" v="443" actId="20577"/>
          <ac:spMkLst>
            <pc:docMk/>
            <pc:sldMk cId="1935135002" sldId="266"/>
            <ac:spMk id="5" creationId="{BAB5652B-3E81-123F-4002-23F62B3622E3}"/>
          </ac:spMkLst>
        </pc:spChg>
        <pc:picChg chg="add mod ord">
          <ac:chgData name="Gourav Bansal" userId="S::info@ohanvi.com::589cc05d-894e-48ee-8e00-ce213c560f5d" providerId="AD" clId="Web-{84AE79E1-E18C-042B-77C4-AB6AB3164B1A}" dt="2025-05-21T07:34:43.600" v="342" actId="14100"/>
          <ac:picMkLst>
            <pc:docMk/>
            <pc:sldMk cId="1935135002" sldId="266"/>
            <ac:picMk id="4" creationId="{19069F45-DD1B-FCF7-FE4E-31EC821CA424}"/>
          </ac:picMkLst>
        </pc:picChg>
      </pc:sldChg>
      <pc:sldChg chg="addSp delSp modSp new">
        <pc:chgData name="Gourav Bansal" userId="S::info@ohanvi.com::589cc05d-894e-48ee-8e00-ce213c560f5d" providerId="AD" clId="Web-{84AE79E1-E18C-042B-77C4-AB6AB3164B1A}" dt="2025-05-21T08:18:54.747" v="586" actId="20577"/>
        <pc:sldMkLst>
          <pc:docMk/>
          <pc:sldMk cId="257734865" sldId="267"/>
        </pc:sldMkLst>
        <pc:spChg chg="mod">
          <ac:chgData name="Gourav Bansal" userId="S::info@ohanvi.com::589cc05d-894e-48ee-8e00-ce213c560f5d" providerId="AD" clId="Web-{84AE79E1-E18C-042B-77C4-AB6AB3164B1A}" dt="2025-05-21T08:01:31.155" v="449" actId="20577"/>
          <ac:spMkLst>
            <pc:docMk/>
            <pc:sldMk cId="257734865" sldId="267"/>
            <ac:spMk id="2" creationId="{C5E984E2-FFF6-124C-80F5-7DB6E454545C}"/>
          </ac:spMkLst>
        </pc:spChg>
        <pc:spChg chg="del">
          <ac:chgData name="Gourav Bansal" userId="S::info@ohanvi.com::589cc05d-894e-48ee-8e00-ce213c560f5d" providerId="AD" clId="Web-{84AE79E1-E18C-042B-77C4-AB6AB3164B1A}" dt="2025-05-21T08:01:34.921" v="450"/>
          <ac:spMkLst>
            <pc:docMk/>
            <pc:sldMk cId="257734865" sldId="267"/>
            <ac:spMk id="3" creationId="{58221F39-3466-A911-3409-DB1FF3F51BC6}"/>
          </ac:spMkLst>
        </pc:spChg>
        <pc:spChg chg="add mod">
          <ac:chgData name="Gourav Bansal" userId="S::info@ohanvi.com::589cc05d-894e-48ee-8e00-ce213c560f5d" providerId="AD" clId="Web-{84AE79E1-E18C-042B-77C4-AB6AB3164B1A}" dt="2025-05-21T08:18:54.747" v="586" actId="20577"/>
          <ac:spMkLst>
            <pc:docMk/>
            <pc:sldMk cId="257734865" sldId="267"/>
            <ac:spMk id="6" creationId="{04CAF649-9F64-36F1-EDC8-F29C2A18D6A9}"/>
          </ac:spMkLst>
        </pc:spChg>
        <pc:spChg chg="add del mod">
          <ac:chgData name="Gourav Bansal" userId="S::info@ohanvi.com::589cc05d-894e-48ee-8e00-ce213c560f5d" providerId="AD" clId="Web-{84AE79E1-E18C-042B-77C4-AB6AB3164B1A}" dt="2025-05-21T08:18:25.934" v="578"/>
          <ac:spMkLst>
            <pc:docMk/>
            <pc:sldMk cId="257734865" sldId="267"/>
            <ac:spMk id="7" creationId="{F7A5E854-B95C-18B7-6BEA-C24C81B835D7}"/>
          </ac:spMkLst>
        </pc:spChg>
        <pc:picChg chg="add del mod ord">
          <ac:chgData name="Gourav Bansal" userId="S::info@ohanvi.com::589cc05d-894e-48ee-8e00-ce213c560f5d" providerId="AD" clId="Web-{84AE79E1-E18C-042B-77C4-AB6AB3164B1A}" dt="2025-05-21T08:18:13.449" v="572"/>
          <ac:picMkLst>
            <pc:docMk/>
            <pc:sldMk cId="257734865" sldId="267"/>
            <ac:picMk id="4" creationId="{8DB3899A-06D9-CE95-B057-4CC11CE976FF}"/>
          </ac:picMkLst>
        </pc:picChg>
      </pc:sldChg>
      <pc:sldChg chg="modSp new">
        <pc:chgData name="Gourav Bansal" userId="S::info@ohanvi.com::589cc05d-894e-48ee-8e00-ce213c560f5d" providerId="AD" clId="Web-{84AE79E1-E18C-042B-77C4-AB6AB3164B1A}" dt="2025-05-21T08:24:05.610" v="657" actId="20577"/>
        <pc:sldMkLst>
          <pc:docMk/>
          <pc:sldMk cId="1317283489" sldId="268"/>
        </pc:sldMkLst>
        <pc:spChg chg="mod">
          <ac:chgData name="Gourav Bansal" userId="S::info@ohanvi.com::589cc05d-894e-48ee-8e00-ce213c560f5d" providerId="AD" clId="Web-{84AE79E1-E18C-042B-77C4-AB6AB3164B1A}" dt="2025-05-21T08:21:28.624" v="628" actId="20577"/>
          <ac:spMkLst>
            <pc:docMk/>
            <pc:sldMk cId="1317283489" sldId="268"/>
            <ac:spMk id="2" creationId="{3850C75A-6069-09AE-8459-A891C199A010}"/>
          </ac:spMkLst>
        </pc:spChg>
        <pc:spChg chg="mod">
          <ac:chgData name="Gourav Bansal" userId="S::info@ohanvi.com::589cc05d-894e-48ee-8e00-ce213c560f5d" providerId="AD" clId="Web-{84AE79E1-E18C-042B-77C4-AB6AB3164B1A}" dt="2025-05-21T08:24:05.610" v="657" actId="20577"/>
          <ac:spMkLst>
            <pc:docMk/>
            <pc:sldMk cId="1317283489" sldId="268"/>
            <ac:spMk id="3" creationId="{B45DE8BE-4036-4AE2-6422-F3B508E3E0C1}"/>
          </ac:spMkLst>
        </pc:spChg>
      </pc:sldChg>
      <pc:sldChg chg="addSp delSp modSp new del">
        <pc:chgData name="Gourav Bansal" userId="S::info@ohanvi.com::589cc05d-894e-48ee-8e00-ce213c560f5d" providerId="AD" clId="Web-{84AE79E1-E18C-042B-77C4-AB6AB3164B1A}" dt="2025-05-21T08:19:01.153" v="592"/>
        <pc:sldMkLst>
          <pc:docMk/>
          <pc:sldMk cId="3695104789" sldId="268"/>
        </pc:sldMkLst>
        <pc:spChg chg="mod">
          <ac:chgData name="Gourav Bansal" userId="S::info@ohanvi.com::589cc05d-894e-48ee-8e00-ce213c560f5d" providerId="AD" clId="Web-{84AE79E1-E18C-042B-77C4-AB6AB3164B1A}" dt="2025-05-21T08:03:40.235" v="470" actId="20577"/>
          <ac:spMkLst>
            <pc:docMk/>
            <pc:sldMk cId="3695104789" sldId="268"/>
            <ac:spMk id="2" creationId="{69D63755-3F48-CC1B-447A-0A79AAAC2732}"/>
          </ac:spMkLst>
        </pc:spChg>
        <pc:spChg chg="del">
          <ac:chgData name="Gourav Bansal" userId="S::info@ohanvi.com::589cc05d-894e-48ee-8e00-ce213c560f5d" providerId="AD" clId="Web-{84AE79E1-E18C-042B-77C4-AB6AB3164B1A}" dt="2025-05-21T08:03:07.766" v="453"/>
          <ac:spMkLst>
            <pc:docMk/>
            <pc:sldMk cId="3695104789" sldId="268"/>
            <ac:spMk id="3" creationId="{EE58FC47-1986-957C-5FD3-91A749BF5B68}"/>
          </ac:spMkLst>
        </pc:spChg>
        <pc:picChg chg="add mod">
          <ac:chgData name="Gourav Bansal" userId="S::info@ohanvi.com::589cc05d-894e-48ee-8e00-ce213c560f5d" providerId="AD" clId="Web-{84AE79E1-E18C-042B-77C4-AB6AB3164B1A}" dt="2025-05-21T08:03:46.688" v="472" actId="1076"/>
          <ac:picMkLst>
            <pc:docMk/>
            <pc:sldMk cId="3695104789" sldId="268"/>
            <ac:picMk id="4" creationId="{B0E1675F-DC4A-64DA-A71D-C583E39DB746}"/>
          </ac:picMkLst>
        </pc:picChg>
        <pc:picChg chg="add mod">
          <ac:chgData name="Gourav Bansal" userId="S::info@ohanvi.com::589cc05d-894e-48ee-8e00-ce213c560f5d" providerId="AD" clId="Web-{84AE79E1-E18C-042B-77C4-AB6AB3164B1A}" dt="2025-05-21T08:03:53.110" v="475" actId="1076"/>
          <ac:picMkLst>
            <pc:docMk/>
            <pc:sldMk cId="3695104789" sldId="268"/>
            <ac:picMk id="5" creationId="{D7A14C51-8866-19A6-2780-26F3CDE9671C}"/>
          </ac:picMkLst>
        </pc:picChg>
      </pc:sldChg>
      <pc:sldChg chg="modSp new">
        <pc:chgData name="Gourav Bansal" userId="S::info@ohanvi.com::589cc05d-894e-48ee-8e00-ce213c560f5d" providerId="AD" clId="Web-{84AE79E1-E18C-042B-77C4-AB6AB3164B1A}" dt="2025-05-21T08:24:16.423" v="662" actId="20577"/>
        <pc:sldMkLst>
          <pc:docMk/>
          <pc:sldMk cId="235353890" sldId="269"/>
        </pc:sldMkLst>
        <pc:spChg chg="mod">
          <ac:chgData name="Gourav Bansal" userId="S::info@ohanvi.com::589cc05d-894e-48ee-8e00-ce213c560f5d" providerId="AD" clId="Web-{84AE79E1-E18C-042B-77C4-AB6AB3164B1A}" dt="2025-05-21T08:23:54.563" v="654" actId="20577"/>
          <ac:spMkLst>
            <pc:docMk/>
            <pc:sldMk cId="235353890" sldId="269"/>
            <ac:spMk id="2" creationId="{88178A46-300A-D34F-E565-83C3A39E917C}"/>
          </ac:spMkLst>
        </pc:spChg>
        <pc:spChg chg="mod">
          <ac:chgData name="Gourav Bansal" userId="S::info@ohanvi.com::589cc05d-894e-48ee-8e00-ce213c560f5d" providerId="AD" clId="Web-{84AE79E1-E18C-042B-77C4-AB6AB3164B1A}" dt="2025-05-21T08:24:16.423" v="662" actId="20577"/>
          <ac:spMkLst>
            <pc:docMk/>
            <pc:sldMk cId="235353890" sldId="269"/>
            <ac:spMk id="3" creationId="{BAF96DB2-9D91-264F-4698-8F826434F553}"/>
          </ac:spMkLst>
        </pc:spChg>
      </pc:sldChg>
      <pc:sldChg chg="addSp delSp modSp new del modNotes">
        <pc:chgData name="Gourav Bansal" userId="S::info@ohanvi.com::589cc05d-894e-48ee-8e00-ce213c560f5d" providerId="AD" clId="Web-{84AE79E1-E18C-042B-77C4-AB6AB3164B1A}" dt="2025-05-21T08:19:01.153" v="591"/>
        <pc:sldMkLst>
          <pc:docMk/>
          <pc:sldMk cId="3944892902" sldId="269"/>
        </pc:sldMkLst>
        <pc:spChg chg="add del mod">
          <ac:chgData name="Gourav Bansal" userId="S::info@ohanvi.com::589cc05d-894e-48ee-8e00-ce213c560f5d" providerId="AD" clId="Web-{84AE79E1-E18C-042B-77C4-AB6AB3164B1A}" dt="2025-05-21T08:06:26.143" v="491" actId="20577"/>
          <ac:spMkLst>
            <pc:docMk/>
            <pc:sldMk cId="3944892902" sldId="269"/>
            <ac:spMk id="2" creationId="{570A5C3A-91CF-8F08-6898-0DABAE78C7F9}"/>
          </ac:spMkLst>
        </pc:spChg>
        <pc:spChg chg="del">
          <ac:chgData name="Gourav Bansal" userId="S::info@ohanvi.com::589cc05d-894e-48ee-8e00-ce213c560f5d" providerId="AD" clId="Web-{84AE79E1-E18C-042B-77C4-AB6AB3164B1A}" dt="2025-05-21T08:04:35.423" v="477"/>
          <ac:spMkLst>
            <pc:docMk/>
            <pc:sldMk cId="3944892902" sldId="269"/>
            <ac:spMk id="3" creationId="{49D7D2A9-1CBE-AE53-E794-24FD55B15C9C}"/>
          </ac:spMkLst>
        </pc:spChg>
        <pc:picChg chg="add mod">
          <ac:chgData name="Gourav Bansal" userId="S::info@ohanvi.com::589cc05d-894e-48ee-8e00-ce213c560f5d" providerId="AD" clId="Web-{84AE79E1-E18C-042B-77C4-AB6AB3164B1A}" dt="2025-05-21T08:04:40.736" v="480" actId="1076"/>
          <ac:picMkLst>
            <pc:docMk/>
            <pc:sldMk cId="3944892902" sldId="269"/>
            <ac:picMk id="4" creationId="{B9EB90FC-03AB-21D8-F6B3-F53662994550}"/>
          </ac:picMkLst>
        </pc:picChg>
      </pc:sldChg>
      <pc:sldChg chg="addSp delSp modSp new del">
        <pc:chgData name="Gourav Bansal" userId="S::info@ohanvi.com::589cc05d-894e-48ee-8e00-ce213c560f5d" providerId="AD" clId="Web-{84AE79E1-E18C-042B-77C4-AB6AB3164B1A}" dt="2025-05-21T08:19:01.153" v="590"/>
        <pc:sldMkLst>
          <pc:docMk/>
          <pc:sldMk cId="3534148211" sldId="270"/>
        </pc:sldMkLst>
        <pc:spChg chg="mod">
          <ac:chgData name="Gourav Bansal" userId="S::info@ohanvi.com::589cc05d-894e-48ee-8e00-ce213c560f5d" providerId="AD" clId="Web-{84AE79E1-E18C-042B-77C4-AB6AB3164B1A}" dt="2025-05-21T08:08:38.270" v="500" actId="20577"/>
          <ac:spMkLst>
            <pc:docMk/>
            <pc:sldMk cId="3534148211" sldId="270"/>
            <ac:spMk id="2" creationId="{C86995CC-3B39-D58B-1300-6E134305EFCA}"/>
          </ac:spMkLst>
        </pc:spChg>
        <pc:spChg chg="del">
          <ac:chgData name="Gourav Bansal" userId="S::info@ohanvi.com::589cc05d-894e-48ee-8e00-ce213c560f5d" providerId="AD" clId="Web-{84AE79E1-E18C-042B-77C4-AB6AB3164B1A}" dt="2025-05-21T08:06:34.018" v="493"/>
          <ac:spMkLst>
            <pc:docMk/>
            <pc:sldMk cId="3534148211" sldId="270"/>
            <ac:spMk id="3" creationId="{D9374B62-FD13-512B-6CE9-EF04AAA491B4}"/>
          </ac:spMkLst>
        </pc:spChg>
        <pc:picChg chg="add mod ord">
          <ac:chgData name="Gourav Bansal" userId="S::info@ohanvi.com::589cc05d-894e-48ee-8e00-ce213c560f5d" providerId="AD" clId="Web-{84AE79E1-E18C-042B-77C4-AB6AB3164B1A}" dt="2025-05-21T08:06:34.018" v="493"/>
          <ac:picMkLst>
            <pc:docMk/>
            <pc:sldMk cId="3534148211" sldId="270"/>
            <ac:picMk id="4" creationId="{A4069ABB-538C-9E38-63E5-9FAFCF91F191}"/>
          </ac:picMkLst>
        </pc:picChg>
      </pc:sldChg>
      <pc:sldChg chg="addSp delSp modSp new del">
        <pc:chgData name="Gourav Bansal" userId="S::info@ohanvi.com::589cc05d-894e-48ee-8e00-ce213c560f5d" providerId="AD" clId="Web-{84AE79E1-E18C-042B-77C4-AB6AB3164B1A}" dt="2025-05-21T08:19:01.153" v="589"/>
        <pc:sldMkLst>
          <pc:docMk/>
          <pc:sldMk cId="2437572380" sldId="271"/>
        </pc:sldMkLst>
        <pc:spChg chg="mod">
          <ac:chgData name="Gourav Bansal" userId="S::info@ohanvi.com::589cc05d-894e-48ee-8e00-ce213c560f5d" providerId="AD" clId="Web-{84AE79E1-E18C-042B-77C4-AB6AB3164B1A}" dt="2025-05-21T08:09:15.661" v="514" actId="20577"/>
          <ac:spMkLst>
            <pc:docMk/>
            <pc:sldMk cId="2437572380" sldId="271"/>
            <ac:spMk id="2" creationId="{CCC8CEA4-8364-C22F-FEAB-A0FB541C5600}"/>
          </ac:spMkLst>
        </pc:spChg>
        <pc:spChg chg="del">
          <ac:chgData name="Gourav Bansal" userId="S::info@ohanvi.com::589cc05d-894e-48ee-8e00-ce213c560f5d" providerId="AD" clId="Web-{84AE79E1-E18C-042B-77C4-AB6AB3164B1A}" dt="2025-05-21T08:08:44.661" v="502"/>
          <ac:spMkLst>
            <pc:docMk/>
            <pc:sldMk cId="2437572380" sldId="271"/>
            <ac:spMk id="3" creationId="{80A01176-61B8-1A0F-3A57-499995F03779}"/>
          </ac:spMkLst>
        </pc:spChg>
        <pc:picChg chg="add mod ord">
          <ac:chgData name="Gourav Bansal" userId="S::info@ohanvi.com::589cc05d-894e-48ee-8e00-ce213c560f5d" providerId="AD" clId="Web-{84AE79E1-E18C-042B-77C4-AB6AB3164B1A}" dt="2025-05-21T08:08:44.661" v="502"/>
          <ac:picMkLst>
            <pc:docMk/>
            <pc:sldMk cId="2437572380" sldId="271"/>
            <ac:picMk id="4" creationId="{8330A76F-D815-B4BA-B32D-25AA0F2FAABA}"/>
          </ac:picMkLst>
        </pc:picChg>
      </pc:sldChg>
      <pc:sldChg chg="addSp delSp modSp new del">
        <pc:chgData name="Gourav Bansal" userId="S::info@ohanvi.com::589cc05d-894e-48ee-8e00-ce213c560f5d" providerId="AD" clId="Web-{84AE79E1-E18C-042B-77C4-AB6AB3164B1A}" dt="2025-05-21T08:19:01.153" v="588"/>
        <pc:sldMkLst>
          <pc:docMk/>
          <pc:sldMk cId="2583978857" sldId="272"/>
        </pc:sldMkLst>
        <pc:spChg chg="mod">
          <ac:chgData name="Gourav Bansal" userId="S::info@ohanvi.com::589cc05d-894e-48ee-8e00-ce213c560f5d" providerId="AD" clId="Web-{84AE79E1-E18C-042B-77C4-AB6AB3164B1A}" dt="2025-05-21T08:09:33.927" v="524" actId="20577"/>
          <ac:spMkLst>
            <pc:docMk/>
            <pc:sldMk cId="2583978857" sldId="272"/>
            <ac:spMk id="2" creationId="{D4E04C92-AC34-23B6-DFEF-6D63B073AB65}"/>
          </ac:spMkLst>
        </pc:spChg>
        <pc:spChg chg="del">
          <ac:chgData name="Gourav Bansal" userId="S::info@ohanvi.com::589cc05d-894e-48ee-8e00-ce213c560f5d" providerId="AD" clId="Web-{84AE79E1-E18C-042B-77C4-AB6AB3164B1A}" dt="2025-05-21T08:09:36.193" v="525"/>
          <ac:spMkLst>
            <pc:docMk/>
            <pc:sldMk cId="2583978857" sldId="272"/>
            <ac:spMk id="3" creationId="{D1068A64-7BF4-A778-D623-26ACDB69BA46}"/>
          </ac:spMkLst>
        </pc:spChg>
        <pc:picChg chg="add mod">
          <ac:chgData name="Gourav Bansal" userId="S::info@ohanvi.com::589cc05d-894e-48ee-8e00-ce213c560f5d" providerId="AD" clId="Web-{84AE79E1-E18C-042B-77C4-AB6AB3164B1A}" dt="2025-05-21T08:10:16.693" v="531" actId="14100"/>
          <ac:picMkLst>
            <pc:docMk/>
            <pc:sldMk cId="2583978857" sldId="272"/>
            <ac:picMk id="4" creationId="{6A31B9B1-C034-EBFD-C4F1-7DBEA196E4C8}"/>
          </ac:picMkLst>
        </pc:picChg>
        <pc:picChg chg="add mod">
          <ac:chgData name="Gourav Bansal" userId="S::info@ohanvi.com::589cc05d-894e-48ee-8e00-ce213c560f5d" providerId="AD" clId="Web-{84AE79E1-E18C-042B-77C4-AB6AB3164B1A}" dt="2025-05-21T08:13:08.774" v="566" actId="14100"/>
          <ac:picMkLst>
            <pc:docMk/>
            <pc:sldMk cId="2583978857" sldId="272"/>
            <ac:picMk id="5" creationId="{9111F54D-C09A-FC95-8E19-CD52D5FE4587}"/>
          </ac:picMkLst>
        </pc:picChg>
        <pc:picChg chg="add mod">
          <ac:chgData name="Gourav Bansal" userId="S::info@ohanvi.com::589cc05d-894e-48ee-8e00-ce213c560f5d" providerId="AD" clId="Web-{84AE79E1-E18C-042B-77C4-AB6AB3164B1A}" dt="2025-05-21T08:13:04.586" v="564" actId="14100"/>
          <ac:picMkLst>
            <pc:docMk/>
            <pc:sldMk cId="2583978857" sldId="272"/>
            <ac:picMk id="6" creationId="{C8C04E66-59E0-F3E6-EAEB-CC27C58C2758}"/>
          </ac:picMkLst>
        </pc:picChg>
        <pc:picChg chg="add mod">
          <ac:chgData name="Gourav Bansal" userId="S::info@ohanvi.com::589cc05d-894e-48ee-8e00-ce213c560f5d" providerId="AD" clId="Web-{84AE79E1-E18C-042B-77C4-AB6AB3164B1A}" dt="2025-05-21T08:13:01.695" v="562" actId="14100"/>
          <ac:picMkLst>
            <pc:docMk/>
            <pc:sldMk cId="2583978857" sldId="272"/>
            <ac:picMk id="7" creationId="{C0B9DC97-6631-C245-82A8-5B96EDD72425}"/>
          </ac:picMkLst>
        </pc:picChg>
        <pc:picChg chg="add mod">
          <ac:chgData name="Gourav Bansal" userId="S::info@ohanvi.com::589cc05d-894e-48ee-8e00-ce213c560f5d" providerId="AD" clId="Web-{84AE79E1-E18C-042B-77C4-AB6AB3164B1A}" dt="2025-05-21T08:13:18.774" v="571" actId="1076"/>
          <ac:picMkLst>
            <pc:docMk/>
            <pc:sldMk cId="2583978857" sldId="272"/>
            <ac:picMk id="8" creationId="{37C6A6A8-3530-A3DD-A5EF-141AF16D7389}"/>
          </ac:picMkLst>
        </pc:picChg>
      </pc:sldChg>
      <pc:sldChg chg="addSp delSp modSp new del">
        <pc:chgData name="Gourav Bansal" userId="S::info@ohanvi.com::589cc05d-894e-48ee-8e00-ce213c560f5d" providerId="AD" clId="Web-{84AE79E1-E18C-042B-77C4-AB6AB3164B1A}" dt="2025-05-21T08:19:01.153" v="587"/>
        <pc:sldMkLst>
          <pc:docMk/>
          <pc:sldMk cId="277307837" sldId="273"/>
        </pc:sldMkLst>
        <pc:spChg chg="mod">
          <ac:chgData name="Gourav Bansal" userId="S::info@ohanvi.com::589cc05d-894e-48ee-8e00-ce213c560f5d" providerId="AD" clId="Web-{84AE79E1-E18C-042B-77C4-AB6AB3164B1A}" dt="2025-05-21T08:11:49.538" v="553" actId="20577"/>
          <ac:spMkLst>
            <pc:docMk/>
            <pc:sldMk cId="277307837" sldId="273"/>
            <ac:spMk id="2" creationId="{88119DC7-E8C6-146F-115F-B33D8FEDA821}"/>
          </ac:spMkLst>
        </pc:spChg>
        <pc:spChg chg="del">
          <ac:chgData name="Gourav Bansal" userId="S::info@ohanvi.com::589cc05d-894e-48ee-8e00-ce213c560f5d" providerId="AD" clId="Web-{84AE79E1-E18C-042B-77C4-AB6AB3164B1A}" dt="2025-05-21T08:11:23.256" v="548"/>
          <ac:spMkLst>
            <pc:docMk/>
            <pc:sldMk cId="277307837" sldId="273"/>
            <ac:spMk id="3" creationId="{23D58AB8-8408-59AC-E8CF-5B3798CE34F1}"/>
          </ac:spMkLst>
        </pc:spChg>
        <pc:picChg chg="add mod ord">
          <ac:chgData name="Gourav Bansal" userId="S::info@ohanvi.com::589cc05d-894e-48ee-8e00-ce213c560f5d" providerId="AD" clId="Web-{84AE79E1-E18C-042B-77C4-AB6AB3164B1A}" dt="2025-05-21T08:11:53.726" v="555" actId="1076"/>
          <ac:picMkLst>
            <pc:docMk/>
            <pc:sldMk cId="277307837" sldId="273"/>
            <ac:picMk id="4" creationId="{9BC6FCF0-0C1A-F0C1-2BE9-A9C38E85C7F4}"/>
          </ac:picMkLst>
        </pc:picChg>
        <pc:picChg chg="add mod">
          <ac:chgData name="Gourav Bansal" userId="S::info@ohanvi.com::589cc05d-894e-48ee-8e00-ce213c560f5d" providerId="AD" clId="Web-{84AE79E1-E18C-042B-77C4-AB6AB3164B1A}" dt="2025-05-21T08:12:05.804" v="561" actId="1076"/>
          <ac:picMkLst>
            <pc:docMk/>
            <pc:sldMk cId="277307837" sldId="273"/>
            <ac:picMk id="5" creationId="{3C42F723-AEA6-EED6-A5D1-7C9FABB9D05A}"/>
          </ac:picMkLst>
        </pc:picChg>
      </pc:sldChg>
    </pc:docChg>
  </pc:docChgLst>
  <pc:docChgLst>
    <pc:chgData name="Gourav Bansal" userId="S::info@ohanvi.com::589cc05d-894e-48ee-8e00-ce213c560f5d" providerId="AD" clId="Web-{FA00F85B-9437-505D-9476-5AAA870874C7}"/>
    <pc:docChg chg="modSld">
      <pc:chgData name="Gourav Bansal" userId="S::info@ohanvi.com::589cc05d-894e-48ee-8e00-ce213c560f5d" providerId="AD" clId="Web-{FA00F85B-9437-505D-9476-5AAA870874C7}" dt="2025-05-31T11:59:16.451" v="30"/>
      <pc:docMkLst>
        <pc:docMk/>
      </pc:docMkLst>
      <pc:sldChg chg="addSp modSp mod setBg">
        <pc:chgData name="Gourav Bansal" userId="S::info@ohanvi.com::589cc05d-894e-48ee-8e00-ce213c560f5d" providerId="AD" clId="Web-{FA00F85B-9437-505D-9476-5AAA870874C7}" dt="2025-05-31T11:59:07.841" v="29"/>
        <pc:sldMkLst>
          <pc:docMk/>
          <pc:sldMk cId="109857222" sldId="256"/>
        </pc:sldMkLst>
        <pc:spChg chg="mod">
          <ac:chgData name="Gourav Bansal" userId="S::info@ohanvi.com::589cc05d-894e-48ee-8e00-ce213c560f5d" providerId="AD" clId="Web-{FA00F85B-9437-505D-9476-5AAA870874C7}" dt="2025-05-31T11:59:07.841" v="29"/>
          <ac:spMkLst>
            <pc:docMk/>
            <pc:sldMk cId="109857222" sldId="256"/>
            <ac:spMk id="2" creationId="{00000000-0000-0000-0000-000000000000}"/>
          </ac:spMkLst>
        </pc:spChg>
        <pc:spChg chg="add">
          <ac:chgData name="Gourav Bansal" userId="S::info@ohanvi.com::589cc05d-894e-48ee-8e00-ce213c560f5d" providerId="AD" clId="Web-{FA00F85B-9437-505D-9476-5AAA870874C7}" dt="2025-05-31T11:59:07.841" v="29"/>
          <ac:spMkLst>
            <pc:docMk/>
            <pc:sldMk cId="109857222" sldId="256"/>
            <ac:spMk id="7" creationId="{FFD48BC7-DC40-47DE-87EE-9F4B6ECB9ABB}"/>
          </ac:spMkLst>
        </pc:spChg>
        <pc:spChg chg="add">
          <ac:chgData name="Gourav Bansal" userId="S::info@ohanvi.com::589cc05d-894e-48ee-8e00-ce213c560f5d" providerId="AD" clId="Web-{FA00F85B-9437-505D-9476-5AAA870874C7}" dt="2025-05-31T11:59:07.841" v="29"/>
          <ac:spMkLst>
            <pc:docMk/>
            <pc:sldMk cId="109857222" sldId="256"/>
            <ac:spMk id="9" creationId="{E502BBC7-2C76-46F3-BC24-5985BC13DB88}"/>
          </ac:spMkLst>
        </pc:spChg>
        <pc:spChg chg="add">
          <ac:chgData name="Gourav Bansal" userId="S::info@ohanvi.com::589cc05d-894e-48ee-8e00-ce213c560f5d" providerId="AD" clId="Web-{FA00F85B-9437-505D-9476-5AAA870874C7}" dt="2025-05-31T11:59:07.841" v="29"/>
          <ac:spMkLst>
            <pc:docMk/>
            <pc:sldMk cId="109857222" sldId="256"/>
            <ac:spMk id="11" creationId="{C7F28D52-2A5F-4D23-81AE-7CB8B591C7AF}"/>
          </ac:spMkLst>
        </pc:spChg>
        <pc:spChg chg="add">
          <ac:chgData name="Gourav Bansal" userId="S::info@ohanvi.com::589cc05d-894e-48ee-8e00-ce213c560f5d" providerId="AD" clId="Web-{FA00F85B-9437-505D-9476-5AAA870874C7}" dt="2025-05-31T11:59:07.841" v="29"/>
          <ac:spMkLst>
            <pc:docMk/>
            <pc:sldMk cId="109857222" sldId="256"/>
            <ac:spMk id="13" creationId="{3629484E-3792-4B3D-89AD-7C8A1ED0E0D4}"/>
          </ac:spMkLst>
        </pc:spChg>
      </pc:sldChg>
      <pc:sldChg chg="addSp modSp mod setBg">
        <pc:chgData name="Gourav Bansal" userId="S::info@ohanvi.com::589cc05d-894e-48ee-8e00-ce213c560f5d" providerId="AD" clId="Web-{FA00F85B-9437-505D-9476-5AAA870874C7}" dt="2025-05-31T11:59:16.451" v="30"/>
        <pc:sldMkLst>
          <pc:docMk/>
          <pc:sldMk cId="3674520380" sldId="257"/>
        </pc:sldMkLst>
        <pc:spChg chg="mod">
          <ac:chgData name="Gourav Bansal" userId="S::info@ohanvi.com::589cc05d-894e-48ee-8e00-ce213c560f5d" providerId="AD" clId="Web-{FA00F85B-9437-505D-9476-5AAA870874C7}" dt="2025-05-31T11:59:16.451" v="30"/>
          <ac:spMkLst>
            <pc:docMk/>
            <pc:sldMk cId="3674520380" sldId="257"/>
            <ac:spMk id="2" creationId="{428B6DB8-D576-85F4-D6F1-B1E3A72844F6}"/>
          </ac:spMkLst>
        </pc:spChg>
        <pc:spChg chg="mod ord">
          <ac:chgData name="Gourav Bansal" userId="S::info@ohanvi.com::589cc05d-894e-48ee-8e00-ce213c560f5d" providerId="AD" clId="Web-{FA00F85B-9437-505D-9476-5AAA870874C7}" dt="2025-05-31T11:59:16.451" v="30"/>
          <ac:spMkLst>
            <pc:docMk/>
            <pc:sldMk cId="3674520380" sldId="257"/>
            <ac:spMk id="3" creationId="{F5A0D0C2-EC91-E549-5CBB-3B02781D5804}"/>
          </ac:spMkLst>
        </pc:spChg>
        <pc:spChg chg="add">
          <ac:chgData name="Gourav Bansal" userId="S::info@ohanvi.com::589cc05d-894e-48ee-8e00-ce213c560f5d" providerId="AD" clId="Web-{FA00F85B-9437-505D-9476-5AAA870874C7}" dt="2025-05-31T11:59:16.451" v="30"/>
          <ac:spMkLst>
            <pc:docMk/>
            <pc:sldMk cId="3674520380" sldId="257"/>
            <ac:spMk id="9" creationId="{0D7B6173-1D58-48E2-83CF-37350F315F75}"/>
          </ac:spMkLst>
        </pc:spChg>
        <pc:spChg chg="add">
          <ac:chgData name="Gourav Bansal" userId="S::info@ohanvi.com::589cc05d-894e-48ee-8e00-ce213c560f5d" providerId="AD" clId="Web-{FA00F85B-9437-505D-9476-5AAA870874C7}" dt="2025-05-31T11:59:16.451" v="30"/>
          <ac:spMkLst>
            <pc:docMk/>
            <pc:sldMk cId="3674520380" sldId="257"/>
            <ac:spMk id="11" creationId="{02EBFA83-D4DB-4CA0-B229-9E44634D7FE9}"/>
          </ac:spMkLst>
        </pc:spChg>
        <pc:spChg chg="add">
          <ac:chgData name="Gourav Bansal" userId="S::info@ohanvi.com::589cc05d-894e-48ee-8e00-ce213c560f5d" providerId="AD" clId="Web-{FA00F85B-9437-505D-9476-5AAA870874C7}" dt="2025-05-31T11:59:16.451" v="30"/>
          <ac:spMkLst>
            <pc:docMk/>
            <pc:sldMk cId="3674520380" sldId="257"/>
            <ac:spMk id="15" creationId="{21BDEC81-16A7-4451-B893-C15000083B77}"/>
          </ac:spMkLst>
        </pc:spChg>
        <pc:spChg chg="add">
          <ac:chgData name="Gourav Bansal" userId="S::info@ohanvi.com::589cc05d-894e-48ee-8e00-ce213c560f5d" providerId="AD" clId="Web-{FA00F85B-9437-505D-9476-5AAA870874C7}" dt="2025-05-31T11:59:16.451" v="30"/>
          <ac:spMkLst>
            <pc:docMk/>
            <pc:sldMk cId="3674520380" sldId="257"/>
            <ac:spMk id="17" creationId="{26A515A1-4D80-430E-BE0A-71A290516A82}"/>
          </ac:spMkLst>
        </pc:spChg>
        <pc:picChg chg="mod">
          <ac:chgData name="Gourav Bansal" userId="S::info@ohanvi.com::589cc05d-894e-48ee-8e00-ce213c560f5d" providerId="AD" clId="Web-{FA00F85B-9437-505D-9476-5AAA870874C7}" dt="2025-05-31T11:59:16.451" v="30"/>
          <ac:picMkLst>
            <pc:docMk/>
            <pc:sldMk cId="3674520380" sldId="257"/>
            <ac:picMk id="4" creationId="{DBCA464D-B778-1FA7-EBC7-6F386918C814}"/>
          </ac:picMkLst>
        </pc:picChg>
        <pc:picChg chg="add">
          <ac:chgData name="Gourav Bansal" userId="S::info@ohanvi.com::589cc05d-894e-48ee-8e00-ce213c560f5d" providerId="AD" clId="Web-{FA00F85B-9437-505D-9476-5AAA870874C7}" dt="2025-05-31T11:59:16.451" v="30"/>
          <ac:picMkLst>
            <pc:docMk/>
            <pc:sldMk cId="3674520380" sldId="257"/>
            <ac:picMk id="13" creationId="{B0DAC8FB-A162-44E3-A606-C855A03A5B09}"/>
          </ac:picMkLst>
        </pc:picChg>
      </pc:sldChg>
      <pc:sldChg chg="addSp modSp mod setBg">
        <pc:chgData name="Gourav Bansal" userId="S::info@ohanvi.com::589cc05d-894e-48ee-8e00-ce213c560f5d" providerId="AD" clId="Web-{FA00F85B-9437-505D-9476-5AAA870874C7}" dt="2025-05-31T11:58:45.810" v="28"/>
        <pc:sldMkLst>
          <pc:docMk/>
          <pc:sldMk cId="513285210" sldId="258"/>
        </pc:sldMkLst>
        <pc:spChg chg="mod">
          <ac:chgData name="Gourav Bansal" userId="S::info@ohanvi.com::589cc05d-894e-48ee-8e00-ce213c560f5d" providerId="AD" clId="Web-{FA00F85B-9437-505D-9476-5AAA870874C7}" dt="2025-05-31T11:58:45.810" v="28"/>
          <ac:spMkLst>
            <pc:docMk/>
            <pc:sldMk cId="513285210" sldId="258"/>
            <ac:spMk id="2" creationId="{0A32003F-9519-D4EB-8FC5-5C64B21C834C}"/>
          </ac:spMkLst>
        </pc:spChg>
        <pc:spChg chg="mod">
          <ac:chgData name="Gourav Bansal" userId="S::info@ohanvi.com::589cc05d-894e-48ee-8e00-ce213c560f5d" providerId="AD" clId="Web-{FA00F85B-9437-505D-9476-5AAA870874C7}" dt="2025-05-31T11:58:45.810" v="28"/>
          <ac:spMkLst>
            <pc:docMk/>
            <pc:sldMk cId="513285210" sldId="258"/>
            <ac:spMk id="3" creationId="{2F323595-449B-F893-2837-EC335472A373}"/>
          </ac:spMkLst>
        </pc:spChg>
        <pc:spChg chg="add">
          <ac:chgData name="Gourav Bansal" userId="S::info@ohanvi.com::589cc05d-894e-48ee-8e00-ce213c560f5d" providerId="AD" clId="Web-{FA00F85B-9437-505D-9476-5AAA870874C7}" dt="2025-05-31T11:58:45.810" v="28"/>
          <ac:spMkLst>
            <pc:docMk/>
            <pc:sldMk cId="513285210" sldId="258"/>
            <ac:spMk id="9" creationId="{C0763A76-9F1C-4FC5-82B7-DD475DA461B2}"/>
          </ac:spMkLst>
        </pc:spChg>
        <pc:spChg chg="add">
          <ac:chgData name="Gourav Bansal" userId="S::info@ohanvi.com::589cc05d-894e-48ee-8e00-ce213c560f5d" providerId="AD" clId="Web-{FA00F85B-9437-505D-9476-5AAA870874C7}" dt="2025-05-31T11:58:45.810" v="28"/>
          <ac:spMkLst>
            <pc:docMk/>
            <pc:sldMk cId="513285210" sldId="258"/>
            <ac:spMk id="11" creationId="{E81BF4F6-F2CF-4984-9D14-D6966D92F99F}"/>
          </ac:spMkLst>
        </pc:spChg>
        <pc:picChg chg="add">
          <ac:chgData name="Gourav Bansal" userId="S::info@ohanvi.com::589cc05d-894e-48ee-8e00-ce213c560f5d" providerId="AD" clId="Web-{FA00F85B-9437-505D-9476-5AAA870874C7}" dt="2025-05-31T11:58:45.810" v="28"/>
          <ac:picMkLst>
            <pc:docMk/>
            <pc:sldMk cId="513285210" sldId="258"/>
            <ac:picMk id="5" creationId="{4363C59D-6598-7D59-F1DD-C2326DE1E0A1}"/>
          </ac:picMkLst>
        </pc:picChg>
      </pc:sldChg>
      <pc:sldChg chg="addSp modSp mod setBg">
        <pc:chgData name="Gourav Bansal" userId="S::info@ohanvi.com::589cc05d-894e-48ee-8e00-ce213c560f5d" providerId="AD" clId="Web-{FA00F85B-9437-505D-9476-5AAA870874C7}" dt="2025-05-31T11:58:36.231" v="27"/>
        <pc:sldMkLst>
          <pc:docMk/>
          <pc:sldMk cId="1317283489" sldId="268"/>
        </pc:sldMkLst>
        <pc:spChg chg="mod">
          <ac:chgData name="Gourav Bansal" userId="S::info@ohanvi.com::589cc05d-894e-48ee-8e00-ce213c560f5d" providerId="AD" clId="Web-{FA00F85B-9437-505D-9476-5AAA870874C7}" dt="2025-05-31T11:58:36.231" v="27"/>
          <ac:spMkLst>
            <pc:docMk/>
            <pc:sldMk cId="1317283489" sldId="268"/>
            <ac:spMk id="2" creationId="{3850C75A-6069-09AE-8459-A891C199A010}"/>
          </ac:spMkLst>
        </pc:spChg>
        <pc:spChg chg="mod">
          <ac:chgData name="Gourav Bansal" userId="S::info@ohanvi.com::589cc05d-894e-48ee-8e00-ce213c560f5d" providerId="AD" clId="Web-{FA00F85B-9437-505D-9476-5AAA870874C7}" dt="2025-05-31T11:58:36.231" v="27"/>
          <ac:spMkLst>
            <pc:docMk/>
            <pc:sldMk cId="1317283489" sldId="268"/>
            <ac:spMk id="3" creationId="{B45DE8BE-4036-4AE2-6422-F3B508E3E0C1}"/>
          </ac:spMkLst>
        </pc:spChg>
        <pc:spChg chg="add">
          <ac:chgData name="Gourav Bansal" userId="S::info@ohanvi.com::589cc05d-894e-48ee-8e00-ce213c560f5d" providerId="AD" clId="Web-{FA00F85B-9437-505D-9476-5AAA870874C7}" dt="2025-05-31T11:58:36.231" v="27"/>
          <ac:spMkLst>
            <pc:docMk/>
            <pc:sldMk cId="1317283489" sldId="268"/>
            <ac:spMk id="9" creationId="{C0763A76-9F1C-4FC5-82B7-DD475DA461B2}"/>
          </ac:spMkLst>
        </pc:spChg>
        <pc:spChg chg="add">
          <ac:chgData name="Gourav Bansal" userId="S::info@ohanvi.com::589cc05d-894e-48ee-8e00-ce213c560f5d" providerId="AD" clId="Web-{FA00F85B-9437-505D-9476-5AAA870874C7}" dt="2025-05-31T11:58:36.231" v="27"/>
          <ac:spMkLst>
            <pc:docMk/>
            <pc:sldMk cId="1317283489" sldId="268"/>
            <ac:spMk id="11" creationId="{E81BF4F6-F2CF-4984-9D14-D6966D92F99F}"/>
          </ac:spMkLst>
        </pc:spChg>
        <pc:picChg chg="add">
          <ac:chgData name="Gourav Bansal" userId="S::info@ohanvi.com::589cc05d-894e-48ee-8e00-ce213c560f5d" providerId="AD" clId="Web-{FA00F85B-9437-505D-9476-5AAA870874C7}" dt="2025-05-31T11:58:36.231" v="27"/>
          <ac:picMkLst>
            <pc:docMk/>
            <pc:sldMk cId="1317283489" sldId="268"/>
            <ac:picMk id="5" creationId="{059B3E5F-D41E-6261-8863-5C2B92165026}"/>
          </ac:picMkLst>
        </pc:picChg>
      </pc:sldChg>
      <pc:sldChg chg="addSp modSp">
        <pc:chgData name="Gourav Bansal" userId="S::info@ohanvi.com::589cc05d-894e-48ee-8e00-ce213c560f5d" providerId="AD" clId="Web-{FA00F85B-9437-505D-9476-5AAA870874C7}" dt="2025-05-31T11:58:17.028" v="26" actId="20577"/>
        <pc:sldMkLst>
          <pc:docMk/>
          <pc:sldMk cId="235353890" sldId="269"/>
        </pc:sldMkLst>
        <pc:spChg chg="mod">
          <ac:chgData name="Gourav Bansal" userId="S::info@ohanvi.com::589cc05d-894e-48ee-8e00-ce213c560f5d" providerId="AD" clId="Web-{FA00F85B-9437-505D-9476-5AAA870874C7}" dt="2025-05-31T11:58:17.028" v="26" actId="20577"/>
          <ac:spMkLst>
            <pc:docMk/>
            <pc:sldMk cId="235353890" sldId="269"/>
            <ac:spMk id="2" creationId="{88178A46-300A-D34F-E565-83C3A39E917C}"/>
          </ac:spMkLst>
        </pc:spChg>
        <pc:spChg chg="mod">
          <ac:chgData name="Gourav Bansal" userId="S::info@ohanvi.com::589cc05d-894e-48ee-8e00-ce213c560f5d" providerId="AD" clId="Web-{FA00F85B-9437-505D-9476-5AAA870874C7}" dt="2025-05-31T11:57:02.011" v="4" actId="20577"/>
          <ac:spMkLst>
            <pc:docMk/>
            <pc:sldMk cId="235353890" sldId="269"/>
            <ac:spMk id="3" creationId="{BAF96DB2-9D91-264F-4698-8F826434F553}"/>
          </ac:spMkLst>
        </pc:spChg>
        <pc:picChg chg="add mod">
          <ac:chgData name="Gourav Bansal" userId="S::info@ohanvi.com::589cc05d-894e-48ee-8e00-ce213c560f5d" providerId="AD" clId="Web-{FA00F85B-9437-505D-9476-5AAA870874C7}" dt="2025-05-31T11:58:04.840" v="10" actId="1076"/>
          <ac:picMkLst>
            <pc:docMk/>
            <pc:sldMk cId="235353890" sldId="269"/>
            <ac:picMk id="4" creationId="{404F741E-F77E-9C1A-DD42-84C83D8A6A6C}"/>
          </ac:picMkLst>
        </pc:picChg>
        <pc:picChg chg="add mod">
          <ac:chgData name="Gourav Bansal" userId="S::info@ohanvi.com::589cc05d-894e-48ee-8e00-ce213c560f5d" providerId="AD" clId="Web-{FA00F85B-9437-505D-9476-5AAA870874C7}" dt="2025-05-31T11:57:50.074" v="9" actId="1076"/>
          <ac:picMkLst>
            <pc:docMk/>
            <pc:sldMk cId="235353890" sldId="269"/>
            <ac:picMk id="5" creationId="{902F8ACA-C63E-422E-C211-DEA3D7B052F8}"/>
          </ac:picMkLst>
        </pc:picChg>
      </pc:sldChg>
    </pc:docChg>
  </pc:docChgLst>
  <pc:docChgLst>
    <pc:chgData name="Gourav Bansal" userId="S::info@ohanvi.com::589cc05d-894e-48ee-8e00-ce213c560f5d" providerId="AD" clId="Web-{664465B7-D88F-3B02-1A0C-1FD66D750E1B}"/>
    <pc:docChg chg="modSld">
      <pc:chgData name="Gourav Bansal" userId="S::info@ohanvi.com::589cc05d-894e-48ee-8e00-ce213c560f5d" providerId="AD" clId="Web-{664465B7-D88F-3B02-1A0C-1FD66D750E1B}" dt="2025-06-02T06:18:09.267" v="17" actId="20577"/>
      <pc:docMkLst>
        <pc:docMk/>
      </pc:docMkLst>
      <pc:sldChg chg="modSp">
        <pc:chgData name="Gourav Bansal" userId="S::info@ohanvi.com::589cc05d-894e-48ee-8e00-ce213c560f5d" providerId="AD" clId="Web-{664465B7-D88F-3B02-1A0C-1FD66D750E1B}" dt="2025-06-02T06:18:09.267" v="17" actId="20577"/>
        <pc:sldMkLst>
          <pc:docMk/>
          <pc:sldMk cId="513285210" sldId="258"/>
        </pc:sldMkLst>
        <pc:spChg chg="mod">
          <ac:chgData name="Gourav Bansal" userId="S::info@ohanvi.com::589cc05d-894e-48ee-8e00-ce213c560f5d" providerId="AD" clId="Web-{664465B7-D88F-3B02-1A0C-1FD66D750E1B}" dt="2025-06-02T06:18:09.267" v="17" actId="20577"/>
          <ac:spMkLst>
            <pc:docMk/>
            <pc:sldMk cId="513285210" sldId="258"/>
            <ac:spMk id="3" creationId="{2F323595-449B-F893-2837-EC335472A373}"/>
          </ac:spMkLst>
        </pc:spChg>
      </pc:sldChg>
    </pc:docChg>
  </pc:docChgLst>
  <pc:docChgLst>
    <pc:chgData name="Gourav Bansal" userId="S::info@ohanvi.com::589cc05d-894e-48ee-8e00-ce213c560f5d" providerId="AD" clId="Web-{73D28C27-AA5D-E114-E835-EB72162BF043}"/>
    <pc:docChg chg="sldOrd">
      <pc:chgData name="Gourav Bansal" userId="S::info@ohanvi.com::589cc05d-894e-48ee-8e00-ce213c560f5d" providerId="AD" clId="Web-{73D28C27-AA5D-E114-E835-EB72162BF043}" dt="2025-06-02T06:23:13.678" v="1"/>
      <pc:docMkLst>
        <pc:docMk/>
      </pc:docMkLst>
      <pc:sldChg chg="ord">
        <pc:chgData name="Gourav Bansal" userId="S::info@ohanvi.com::589cc05d-894e-48ee-8e00-ce213c560f5d" providerId="AD" clId="Web-{73D28C27-AA5D-E114-E835-EB72162BF043}" dt="2025-06-02T06:23:13.678" v="1"/>
        <pc:sldMkLst>
          <pc:docMk/>
          <pc:sldMk cId="3931412606" sldId="259"/>
        </pc:sldMkLst>
      </pc:sldChg>
      <pc:sldChg chg="ord">
        <pc:chgData name="Gourav Bansal" userId="S::info@ohanvi.com::589cc05d-894e-48ee-8e00-ce213c560f5d" providerId="AD" clId="Web-{73D28C27-AA5D-E114-E835-EB72162BF043}" dt="2025-06-02T06:22:12.833" v="0"/>
        <pc:sldMkLst>
          <pc:docMk/>
          <pc:sldMk cId="1548676035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D7150-854B-4DE0-A25E-331A364F706F}" type="datetimeFigureOut">
              <a:t>6/1/2025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74DC3-0CDB-46C2-A989-5921B33CFA8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72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Steps-of-Developing-AI-Models_fig2_34814224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https://www.researchgate.net/figure/Steps-of-Developing-AI-Models_fig2_348142248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74DC3-0CDB-46C2-A989-5921B33CFA8F}" type="slidenum"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87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01/06/2025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df.gov.in/en/online-donation" TargetMode="External"/><Relationship Id="rId2" Type="http://schemas.openxmlformats.org/officeDocument/2006/relationships/hyperlink" Target="https://indianarmy.nic.in/about/dg-1b-ii--departments-dgafms-directorates-and-branches/army-welfare-funds-for-donation---contributions-cw-directorate-directorates-and-branch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PZh9BOjkQs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GB" sz="7200"/>
              <a:t>AI Labs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928CD-2572-AFD2-E9BD-D4FEBB30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5652B-3E81-123F-4002-23F62B3622E3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 b="1"/>
              <a:t>UI/UX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Stremlit, Chainlit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Angular, React etc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 b="1"/>
              <a:t>Programming Languages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Python – Popular.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R, Java, C++ etc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 b="1"/>
              <a:t>Libraries &amp; Frameworks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TensorFlow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PyTorch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Scikit-learn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Keras etc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 b="1"/>
              <a:t>Data Handling Tools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Pandas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NumPy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SQL / NoSQL/Vector databases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 b="1"/>
              <a:t>Compute Platforms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GPUs 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TPUs.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 b="1"/>
              <a:t>Cloud Platforms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AWS, GCP, Azure etc.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 b="1"/>
              <a:t>Model Training &amp; Experiment Tracking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Jupyter Notebooks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MLflow / Weights &amp; Biases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"/>
              <a:t>Docker / Kubernetes</a:t>
            </a:r>
          </a:p>
        </p:txBody>
      </p:sp>
      <p:pic>
        <p:nvPicPr>
          <p:cNvPr id="4" name="Content Placeholder 3" descr="Generative AI Stack: A Beginner's Guide">
            <a:extLst>
              <a:ext uri="{FF2B5EF4-FFF2-40B4-BE49-F238E27FC236}">
                <a16:creationId xmlns:a16="http://schemas.microsoft.com/office/drawing/2014/main" id="{19069F45-DD1B-FCF7-FE4E-31EC821CA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5816" y="913709"/>
            <a:ext cx="6440424" cy="497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3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76E8A-4F8F-898E-9116-BA6E8313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deploy and get more details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102028-594D-45CA-5302-7A04906C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80" y="2633472"/>
            <a:ext cx="962779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3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78A46-300A-D34F-E565-83C3A39E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GB" sz="3600"/>
              <a:t>Donate to India Army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96DB2-9D91-264F-4698-8F826434F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800">
                <a:ea typeface="+mn-lt"/>
                <a:cs typeface="+mn-lt"/>
                <a:hlinkClick r:id="rId2"/>
              </a:rPr>
              <a:t>Indian Army</a:t>
            </a:r>
            <a:endParaRPr lang="en-GB" sz="1800">
              <a:ea typeface="+mn-lt"/>
              <a:cs typeface="+mn-lt"/>
            </a:endParaRPr>
          </a:p>
          <a:p>
            <a:r>
              <a:rPr lang="en-GB" sz="1800">
                <a:ea typeface="+mn-lt"/>
                <a:cs typeface="+mn-lt"/>
                <a:hlinkClick r:id="rId3"/>
              </a:rPr>
              <a:t>NDF - National Defense Fund</a:t>
            </a:r>
            <a:endParaRPr lang="en-GB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404F741E-F77E-9C1A-DD42-84C83D8A6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592" y="841905"/>
            <a:ext cx="1598852" cy="23171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2F8ACA-C63E-422E-C211-DEA3D7B05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167" y="3703659"/>
            <a:ext cx="4251703" cy="231717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53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0C75A-6069-09AE-8459-A891C199A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E8BE-4036-4AE2-6422-F3B508E3E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GB" sz="2000">
              <a:ea typeface="+mn-lt"/>
              <a:cs typeface="+mn-lt"/>
            </a:endParaRPr>
          </a:p>
          <a:p>
            <a:endParaRPr lang="en-GB" sz="2000">
              <a:ea typeface="+mn-lt"/>
              <a:cs typeface="+mn-lt"/>
            </a:endParaRPr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059B3E5F-D41E-6261-8863-5C2B9216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04" r="17335" b="-10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8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003F-9519-D4EB-8FC5-5C64B21C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Index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23595-449B-F893-2837-EC335472A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 dirty="0"/>
              <a:t>Download and Run a Model on Local</a:t>
            </a:r>
          </a:p>
          <a:p>
            <a:r>
              <a:rPr lang="en-GB" sz="2000" dirty="0"/>
              <a:t>What is Model, FM, LLM ?</a:t>
            </a:r>
          </a:p>
          <a:p>
            <a:r>
              <a:rPr lang="en-GB" sz="2000" dirty="0"/>
              <a:t>What is Foundation Model ?</a:t>
            </a:r>
          </a:p>
          <a:p>
            <a:r>
              <a:rPr lang="en-GB" sz="2000" dirty="0"/>
              <a:t>How to create it ?</a:t>
            </a:r>
          </a:p>
          <a:p>
            <a:r>
              <a:rPr lang="en-GB" sz="2000" dirty="0"/>
              <a:t>How it works ?</a:t>
            </a:r>
          </a:p>
          <a:p>
            <a:r>
              <a:rPr lang="en-GB" sz="2000" dirty="0"/>
              <a:t>What are weights in Model ?</a:t>
            </a:r>
          </a:p>
          <a:p>
            <a:r>
              <a:rPr lang="en-GB" sz="2000" dirty="0"/>
              <a:t>What are technologies ?</a:t>
            </a:r>
          </a:p>
          <a:p>
            <a:r>
              <a:rPr lang="en-GB" sz="2000" dirty="0"/>
              <a:t>How/Where to deploy a model ?</a:t>
            </a:r>
          </a:p>
          <a:p>
            <a:r>
              <a:rPr lang="en-GB" sz="2000" dirty="0"/>
              <a:t>How to Donate to Army ?</a:t>
            </a:r>
          </a:p>
        </p:txBody>
      </p:sp>
      <p:pic>
        <p:nvPicPr>
          <p:cNvPr id="5" name="Picture 4" descr="Spheres in balance">
            <a:extLst>
              <a:ext uri="{FF2B5EF4-FFF2-40B4-BE49-F238E27FC236}">
                <a16:creationId xmlns:a16="http://schemas.microsoft.com/office/drawing/2014/main" id="{4363C59D-6598-7D59-F1DD-C2326DE1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91" r="23250" b="-7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8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B6DB8-D576-85F4-D6F1-B1E3A728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/>
              <a:t>Demo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D0C2-EC91-E549-5CBB-3B02781D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700">
                <a:ea typeface="+mn-lt"/>
                <a:cs typeface="+mn-lt"/>
                <a:hlinkClick r:id="rId2"/>
              </a:rPr>
              <a:t>https://ollama.com/</a:t>
            </a:r>
            <a:endParaRPr lang="en-GB" sz="1700">
              <a:ea typeface="+mn-lt"/>
              <a:cs typeface="+mn-lt"/>
            </a:endParaRPr>
          </a:p>
          <a:p>
            <a:endParaRPr lang="en-GB" sz="1700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DBCA464D-B778-1FA7-EBC7-6F386918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1939146"/>
            <a:ext cx="6922008" cy="30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01A1-7C6F-00B0-CBC4-63146033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7848600" cy="1171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What is AI Model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E3C7F957-B298-6FE0-4362-E220D9E6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39" y="2960719"/>
            <a:ext cx="5151443" cy="2009062"/>
          </a:xfrm>
          <a:prstGeom prst="rect">
            <a:avLst/>
          </a:prstGeom>
        </p:spPr>
      </p:pic>
      <p:pic>
        <p:nvPicPr>
          <p:cNvPr id="4" name="Content Placeholder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7B44950-F316-90C5-EC6D-BBB6E67BA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2321" y="3485154"/>
            <a:ext cx="5149258" cy="148041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52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F2D70-A087-CF9D-67B8-C41D3848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FM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undation Models">
            <a:extLst>
              <a:ext uri="{FF2B5EF4-FFF2-40B4-BE49-F238E27FC236}">
                <a16:creationId xmlns:a16="http://schemas.microsoft.com/office/drawing/2014/main" id="{BCCD5AAF-6B5A-D769-37DF-57C65EC8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842623"/>
            <a:ext cx="5536001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69522-6AA4-474C-8C63-903982AF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LLM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ssential Guide to Foundation Models and Large Language Models | by Babar M  Bhatti | Medium">
            <a:extLst>
              <a:ext uri="{FF2B5EF4-FFF2-40B4-BE49-F238E27FC236}">
                <a16:creationId xmlns:a16="http://schemas.microsoft.com/office/drawing/2014/main" id="{51F1226B-2FDA-F842-E7FF-A95D08A3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925207"/>
            <a:ext cx="7608304" cy="5078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1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ditional Machine Learning vs Foundation Models. Source: Armand Ruiz">
            <a:extLst>
              <a:ext uri="{FF2B5EF4-FFF2-40B4-BE49-F238E27FC236}">
                <a16:creationId xmlns:a16="http://schemas.microsoft.com/office/drawing/2014/main" id="{7E3E097A-30C4-B6AF-5E5B-70913D80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FB324-035E-3217-71DE-3DCD7B67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Tell me more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7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15B62-1920-692B-66AC-D3310634A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to make a model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human-made team&#10;&#10;AI-generated content may be incorrect.">
            <a:extLst>
              <a:ext uri="{FF2B5EF4-FFF2-40B4-BE49-F238E27FC236}">
                <a16:creationId xmlns:a16="http://schemas.microsoft.com/office/drawing/2014/main" id="{334DCE9B-DAC2-C6C9-1991-E0556BFA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965" y="2633472"/>
            <a:ext cx="7839022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easuring tape on table">
            <a:extLst>
              <a:ext uri="{FF2B5EF4-FFF2-40B4-BE49-F238E27FC236}">
                <a16:creationId xmlns:a16="http://schemas.microsoft.com/office/drawing/2014/main" id="{C1D4354D-EB3A-5EB6-BE68-4665E8E2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75" r="11747" b="-3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984E2-FFF6-124C-80F5-7DB6E454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GB" sz="4000"/>
              <a:t>What is Weight in LLM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CAF649-9F64-36F1-EDC8-F29C2A18D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>
                <a:hlinkClick r:id="rId3"/>
              </a:rPr>
              <a:t>https://www.youtube.com/watch?v=LPZh9BOjkQs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5773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AI Labs</vt:lpstr>
      <vt:lpstr>Index</vt:lpstr>
      <vt:lpstr>Demo</vt:lpstr>
      <vt:lpstr>What is AI Model</vt:lpstr>
      <vt:lpstr>What is a FM</vt:lpstr>
      <vt:lpstr>What is LLM</vt:lpstr>
      <vt:lpstr>Tell me more</vt:lpstr>
      <vt:lpstr>Step to make a model</vt:lpstr>
      <vt:lpstr>What is Weight in LLM</vt:lpstr>
      <vt:lpstr>Technologies</vt:lpstr>
      <vt:lpstr>Where to deploy and get more details</vt:lpstr>
      <vt:lpstr>Donate to India Army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271</cp:revision>
  <dcterms:created xsi:type="dcterms:W3CDTF">2025-05-21T05:28:01Z</dcterms:created>
  <dcterms:modified xsi:type="dcterms:W3CDTF">2025-06-02T06:23:13Z</dcterms:modified>
</cp:coreProperties>
</file>